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69" r:id="rId6"/>
    <p:sldId id="270" r:id="rId7"/>
    <p:sldId id="271" r:id="rId8"/>
    <p:sldId id="279" r:id="rId9"/>
    <p:sldId id="280" r:id="rId10"/>
    <p:sldId id="281" r:id="rId11"/>
    <p:sldId id="282" r:id="rId12"/>
    <p:sldId id="285" r:id="rId13"/>
    <p:sldId id="286" r:id="rId14"/>
    <p:sldId id="284" r:id="rId15"/>
    <p:sldId id="293" r:id="rId16"/>
    <p:sldId id="287" r:id="rId17"/>
    <p:sldId id="290" r:id="rId18"/>
    <p:sldId id="291" r:id="rId19"/>
    <p:sldId id="292" r:id="rId20"/>
    <p:sldId id="288" r:id="rId21"/>
    <p:sldId id="294" r:id="rId22"/>
    <p:sldId id="29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Эля" initials="Э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EC6A5-3CAC-4390-A745-F154D002D66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E463CDC-D10A-4381-960A-E08D60F51718}">
      <dgm:prSet phldrT="[Текст]"/>
      <dgm:spPr/>
      <dgm:t>
        <a:bodyPr/>
        <a:lstStyle/>
        <a:p>
          <a:r>
            <a:rPr lang="ru-RU" dirty="0" smtClean="0"/>
            <a:t>Безопасность - комплексное понятие</a:t>
          </a:r>
          <a:endParaRPr lang="ru-RU" dirty="0"/>
        </a:p>
      </dgm:t>
    </dgm:pt>
    <dgm:pt modelId="{AF6D6BF2-3282-4B37-9253-F8684D4BD938}" type="parTrans" cxnId="{D7A21010-3EF4-4A95-B1F3-076B7DDED328}">
      <dgm:prSet/>
      <dgm:spPr/>
      <dgm:t>
        <a:bodyPr/>
        <a:lstStyle/>
        <a:p>
          <a:endParaRPr lang="ru-RU"/>
        </a:p>
      </dgm:t>
    </dgm:pt>
    <dgm:pt modelId="{A20B3342-E547-4FE2-B52A-FACD1A28F7FF}" type="sibTrans" cxnId="{D7A21010-3EF4-4A95-B1F3-076B7DDED328}">
      <dgm:prSet/>
      <dgm:spPr/>
      <dgm:t>
        <a:bodyPr/>
        <a:lstStyle/>
        <a:p>
          <a:endParaRPr lang="ru-RU"/>
        </a:p>
      </dgm:t>
    </dgm:pt>
    <dgm:pt modelId="{8A8F7F74-5430-4DC7-AB8D-99454221CE6D}">
      <dgm:prSet phldrT="[Текст]"/>
      <dgm:spPr/>
      <dgm:t>
        <a:bodyPr/>
        <a:lstStyle/>
        <a:p>
          <a:endParaRPr lang="ru-RU"/>
        </a:p>
      </dgm:t>
    </dgm:pt>
    <dgm:pt modelId="{FAC945AA-AAE8-4B7E-B94E-233504ECE366}" type="parTrans" cxnId="{A7338A34-630D-4867-9AC4-39DEDCEAEE06}">
      <dgm:prSet/>
      <dgm:spPr/>
      <dgm:t>
        <a:bodyPr/>
        <a:lstStyle/>
        <a:p>
          <a:endParaRPr lang="ru-RU"/>
        </a:p>
      </dgm:t>
    </dgm:pt>
    <dgm:pt modelId="{B674E000-2000-49AC-AEBD-E837B179B029}" type="sibTrans" cxnId="{A7338A34-630D-4867-9AC4-39DEDCEAEE06}">
      <dgm:prSet/>
      <dgm:spPr/>
      <dgm:t>
        <a:bodyPr/>
        <a:lstStyle/>
        <a:p>
          <a:endParaRPr lang="ru-RU"/>
        </a:p>
      </dgm:t>
    </dgm:pt>
    <dgm:pt modelId="{0165EC05-FF8B-43FB-8ED0-27C363F92AA3}">
      <dgm:prSet phldrT="[Текст]"/>
      <dgm:spPr/>
      <dgm:t>
        <a:bodyPr/>
        <a:lstStyle/>
        <a:p>
          <a:endParaRPr lang="ru-RU"/>
        </a:p>
      </dgm:t>
    </dgm:pt>
    <dgm:pt modelId="{6F1FC403-4AA8-42A6-9BB7-C98EB3637327}" type="parTrans" cxnId="{A8301AE6-42E9-4A95-88AC-70C8F844C8B1}">
      <dgm:prSet/>
      <dgm:spPr/>
      <dgm:t>
        <a:bodyPr/>
        <a:lstStyle/>
        <a:p>
          <a:endParaRPr lang="ru-RU"/>
        </a:p>
      </dgm:t>
    </dgm:pt>
    <dgm:pt modelId="{C3551BA2-A3AB-4719-9830-796F7D533935}" type="sibTrans" cxnId="{A8301AE6-42E9-4A95-88AC-70C8F844C8B1}">
      <dgm:prSet/>
      <dgm:spPr/>
      <dgm:t>
        <a:bodyPr/>
        <a:lstStyle/>
        <a:p>
          <a:endParaRPr lang="ru-RU"/>
        </a:p>
      </dgm:t>
    </dgm:pt>
    <dgm:pt modelId="{CED16F87-F54C-4520-98BC-D26B64ABCD94}">
      <dgm:prSet phldrT="[Текст]"/>
      <dgm:spPr/>
      <dgm:t>
        <a:bodyPr/>
        <a:lstStyle/>
        <a:p>
          <a:endParaRPr lang="ru-RU"/>
        </a:p>
      </dgm:t>
    </dgm:pt>
    <dgm:pt modelId="{2B76F621-76DE-44DC-B4F1-A1AB982C8072}" type="parTrans" cxnId="{3B505497-A82B-4546-A59A-678D7CF3C7CF}">
      <dgm:prSet/>
      <dgm:spPr/>
      <dgm:t>
        <a:bodyPr/>
        <a:lstStyle/>
        <a:p>
          <a:endParaRPr lang="ru-RU"/>
        </a:p>
      </dgm:t>
    </dgm:pt>
    <dgm:pt modelId="{07A7646B-DFBF-4400-A4F6-B93CB2C8F437}" type="sibTrans" cxnId="{3B505497-A82B-4546-A59A-678D7CF3C7CF}">
      <dgm:prSet/>
      <dgm:spPr/>
      <dgm:t>
        <a:bodyPr/>
        <a:lstStyle/>
        <a:p>
          <a:endParaRPr lang="ru-RU"/>
        </a:p>
      </dgm:t>
    </dgm:pt>
    <dgm:pt modelId="{D81C2C48-9E2A-4CF8-9EC8-32B1D6B0F2B7}" type="pres">
      <dgm:prSet presAssocID="{493EC6A5-3CAC-4390-A745-F154D002D66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D464CDC3-84FA-4CE7-9206-5680693D4247}" type="pres">
      <dgm:prSet presAssocID="{6E463CDC-D10A-4381-960A-E08D60F51718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856045A3-39ED-4CE2-BB3F-A1758F23F732}" type="pres">
      <dgm:prSet presAssocID="{6E463CDC-D10A-4381-960A-E08D60F51718}" presName="Accent1" presStyleLbl="node1" presStyleIdx="0" presStyleCnt="6" custScaleX="237339" custScaleY="214095"/>
      <dgm:spPr/>
    </dgm:pt>
    <dgm:pt modelId="{9DAD17C2-D5F2-4432-ACD1-487C2D26D17E}" type="pres">
      <dgm:prSet presAssocID="{6E463CDC-D10A-4381-960A-E08D60F51718}" presName="Accent2" presStyleLbl="node1" presStyleIdx="1" presStyleCnt="6" custScaleX="221453" custScaleY="223905"/>
      <dgm:spPr/>
    </dgm:pt>
    <dgm:pt modelId="{0C0BF137-4AE1-4A56-9E06-B484512D688E}" type="pres">
      <dgm:prSet presAssocID="{6E463CDC-D10A-4381-960A-E08D60F51718}" presName="Accent3" presStyleLbl="node1" presStyleIdx="2" presStyleCnt="6" custScaleX="293790" custScaleY="265842" custLinFactNeighborX="-72854" custLinFactNeighborY="-55575"/>
      <dgm:spPr/>
    </dgm:pt>
    <dgm:pt modelId="{60A70654-E4C3-4413-BAA8-549590FDDE12}" type="pres">
      <dgm:prSet presAssocID="{6E463CDC-D10A-4381-960A-E08D60F51718}" presName="Accent4" presStyleLbl="node1" presStyleIdx="3" presStyleCnt="6" custScaleX="212877" custScaleY="206274" custLinFactNeighborX="95960" custLinFactNeighborY="-56992"/>
      <dgm:spPr/>
      <dgm:t>
        <a:bodyPr/>
        <a:lstStyle/>
        <a:p>
          <a:endParaRPr lang="ru-RU"/>
        </a:p>
      </dgm:t>
    </dgm:pt>
    <dgm:pt modelId="{C3E8D359-8F2E-4E23-AB36-D8BC374DC427}" type="pres">
      <dgm:prSet presAssocID="{6E463CDC-D10A-4381-960A-E08D60F51718}" presName="Accent5" presStyleLbl="node1" presStyleIdx="4" presStyleCnt="6" custScaleX="270815" custScaleY="263998" custLinFactNeighborX="-95829" custLinFactNeighborY="-61511"/>
      <dgm:spPr/>
    </dgm:pt>
    <dgm:pt modelId="{D40EACF8-C21E-4E9B-8100-198BD36E70BA}" type="pres">
      <dgm:prSet presAssocID="{6E463CDC-D10A-4381-960A-E08D60F51718}" presName="Accent6" presStyleLbl="node1" presStyleIdx="5" presStyleCnt="6" custScaleX="247734" custScaleY="239834" custLinFactX="-61425" custLinFactNeighborX="-100000" custLinFactNeighborY="46116"/>
      <dgm:spPr/>
    </dgm:pt>
  </dgm:ptLst>
  <dgm:cxnLst>
    <dgm:cxn modelId="{A7338A34-630D-4867-9AC4-39DEDCEAEE06}" srcId="{493EC6A5-3CAC-4390-A745-F154D002D66B}" destId="{8A8F7F74-5430-4DC7-AB8D-99454221CE6D}" srcOrd="1" destOrd="0" parTransId="{FAC945AA-AAE8-4B7E-B94E-233504ECE366}" sibTransId="{B674E000-2000-49AC-AEBD-E837B179B029}"/>
    <dgm:cxn modelId="{0255E79E-3128-4FD6-AB5E-D49CD138921D}" type="presOf" srcId="{493EC6A5-3CAC-4390-A745-F154D002D66B}" destId="{D81C2C48-9E2A-4CF8-9EC8-32B1D6B0F2B7}" srcOrd="0" destOrd="0" presId="urn:microsoft.com/office/officeart/2009/3/layout/CircleRelationship"/>
    <dgm:cxn modelId="{3B505497-A82B-4546-A59A-678D7CF3C7CF}" srcId="{493EC6A5-3CAC-4390-A745-F154D002D66B}" destId="{CED16F87-F54C-4520-98BC-D26B64ABCD94}" srcOrd="3" destOrd="0" parTransId="{2B76F621-76DE-44DC-B4F1-A1AB982C8072}" sibTransId="{07A7646B-DFBF-4400-A4F6-B93CB2C8F437}"/>
    <dgm:cxn modelId="{B26FA45E-A38E-44F3-9BEE-DD2D5F5565B2}" type="presOf" srcId="{6E463CDC-D10A-4381-960A-E08D60F51718}" destId="{D464CDC3-84FA-4CE7-9206-5680693D4247}" srcOrd="0" destOrd="0" presId="urn:microsoft.com/office/officeart/2009/3/layout/CircleRelationship"/>
    <dgm:cxn modelId="{A8301AE6-42E9-4A95-88AC-70C8F844C8B1}" srcId="{493EC6A5-3CAC-4390-A745-F154D002D66B}" destId="{0165EC05-FF8B-43FB-8ED0-27C363F92AA3}" srcOrd="2" destOrd="0" parTransId="{6F1FC403-4AA8-42A6-9BB7-C98EB3637327}" sibTransId="{C3551BA2-A3AB-4719-9830-796F7D533935}"/>
    <dgm:cxn modelId="{D7A21010-3EF4-4A95-B1F3-076B7DDED328}" srcId="{493EC6A5-3CAC-4390-A745-F154D002D66B}" destId="{6E463CDC-D10A-4381-960A-E08D60F51718}" srcOrd="0" destOrd="0" parTransId="{AF6D6BF2-3282-4B37-9253-F8684D4BD938}" sibTransId="{A20B3342-E547-4FE2-B52A-FACD1A28F7FF}"/>
    <dgm:cxn modelId="{AFEF8FBE-98C1-4860-A664-1CA66A3D59C3}" type="presParOf" srcId="{D81C2C48-9E2A-4CF8-9EC8-32B1D6B0F2B7}" destId="{D464CDC3-84FA-4CE7-9206-5680693D4247}" srcOrd="0" destOrd="0" presId="urn:microsoft.com/office/officeart/2009/3/layout/CircleRelationship"/>
    <dgm:cxn modelId="{90029C02-BAF1-4372-9BEE-9FD6B3997F08}" type="presParOf" srcId="{D81C2C48-9E2A-4CF8-9EC8-32B1D6B0F2B7}" destId="{856045A3-39ED-4CE2-BB3F-A1758F23F732}" srcOrd="1" destOrd="0" presId="urn:microsoft.com/office/officeart/2009/3/layout/CircleRelationship"/>
    <dgm:cxn modelId="{A41592E6-4EBB-47D0-80D4-CBFF2678A191}" type="presParOf" srcId="{D81C2C48-9E2A-4CF8-9EC8-32B1D6B0F2B7}" destId="{9DAD17C2-D5F2-4432-ACD1-487C2D26D17E}" srcOrd="2" destOrd="0" presId="urn:microsoft.com/office/officeart/2009/3/layout/CircleRelationship"/>
    <dgm:cxn modelId="{A384AF4E-0B58-4CF2-A418-7425204107B2}" type="presParOf" srcId="{D81C2C48-9E2A-4CF8-9EC8-32B1D6B0F2B7}" destId="{0C0BF137-4AE1-4A56-9E06-B484512D688E}" srcOrd="3" destOrd="0" presId="urn:microsoft.com/office/officeart/2009/3/layout/CircleRelationship"/>
    <dgm:cxn modelId="{99505086-D897-4AAE-813E-829E9E89D2EB}" type="presParOf" srcId="{D81C2C48-9E2A-4CF8-9EC8-32B1D6B0F2B7}" destId="{60A70654-E4C3-4413-BAA8-549590FDDE12}" srcOrd="4" destOrd="0" presId="urn:microsoft.com/office/officeart/2009/3/layout/CircleRelationship"/>
    <dgm:cxn modelId="{CBC56C13-574D-4D7C-B350-632C4F610816}" type="presParOf" srcId="{D81C2C48-9E2A-4CF8-9EC8-32B1D6B0F2B7}" destId="{C3E8D359-8F2E-4E23-AB36-D8BC374DC427}" srcOrd="5" destOrd="0" presId="urn:microsoft.com/office/officeart/2009/3/layout/CircleRelationship"/>
    <dgm:cxn modelId="{4BE1BF9C-5FEB-40FA-BD4D-F7F22AB89EE6}" type="presParOf" srcId="{D81C2C48-9E2A-4CF8-9EC8-32B1D6B0F2B7}" destId="{D40EACF8-C21E-4E9B-8100-198BD36E70BA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CEB7504-381E-40F0-9BA7-A72568EEFB93}" type="doc">
      <dgm:prSet loTypeId="urn:microsoft.com/office/officeart/2005/8/layout/list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60F14EC-9AC4-4733-A759-AA3DCC88D7F8}">
      <dgm:prSet phldrT="[Текст]" custT="1"/>
      <dgm:spPr/>
      <dgm:t>
        <a:bodyPr/>
        <a:lstStyle/>
        <a:p>
          <a:r>
            <a:rPr lang="ru-RU" sz="2200" dirty="0" smtClean="0"/>
            <a:t>Организация безопасного пространства в жилых корпусах, качественное питание </a:t>
          </a:r>
          <a:endParaRPr lang="ru-RU" sz="2200" dirty="0"/>
        </a:p>
      </dgm:t>
    </dgm:pt>
    <dgm:pt modelId="{58250A9F-D989-4769-9D8D-FA54452F4BDE}" type="parTrans" cxnId="{4820D07E-5F96-41DB-B8F6-AC0685976145}">
      <dgm:prSet/>
      <dgm:spPr/>
      <dgm:t>
        <a:bodyPr/>
        <a:lstStyle/>
        <a:p>
          <a:endParaRPr lang="ru-RU"/>
        </a:p>
      </dgm:t>
    </dgm:pt>
    <dgm:pt modelId="{FCA1DEF4-829F-4395-8915-C60B7421A500}" type="sibTrans" cxnId="{4820D07E-5F96-41DB-B8F6-AC0685976145}">
      <dgm:prSet/>
      <dgm:spPr/>
      <dgm:t>
        <a:bodyPr/>
        <a:lstStyle/>
        <a:p>
          <a:endParaRPr lang="ru-RU"/>
        </a:p>
      </dgm:t>
    </dgm:pt>
    <dgm:pt modelId="{A5B22E9F-E809-4ECC-BB3F-FB14709A0936}">
      <dgm:prSet phldrT="[Текст]" custT="1"/>
      <dgm:spPr/>
      <dgm:t>
        <a:bodyPr/>
        <a:lstStyle/>
        <a:p>
          <a:r>
            <a:rPr lang="ru-RU" sz="2200" dirty="0" smtClean="0"/>
            <a:t>Организация безопасности при культурно-массовых,  спортивных, отрядах  мероприятиях на территории лагеря и за его пределами</a:t>
          </a:r>
          <a:endParaRPr lang="ru-RU" sz="2200" dirty="0"/>
        </a:p>
      </dgm:t>
    </dgm:pt>
    <dgm:pt modelId="{06A8125A-F8E5-4D7B-A9F7-E8FBCED3554A}" type="parTrans" cxnId="{0B3DE7B1-B4EF-4F9B-9104-0969DD6757FC}">
      <dgm:prSet/>
      <dgm:spPr/>
      <dgm:t>
        <a:bodyPr/>
        <a:lstStyle/>
        <a:p>
          <a:endParaRPr lang="ru-RU"/>
        </a:p>
      </dgm:t>
    </dgm:pt>
    <dgm:pt modelId="{3FE13A13-2514-42BA-9AD6-DE6DACB79320}" type="sibTrans" cxnId="{0B3DE7B1-B4EF-4F9B-9104-0969DD6757FC}">
      <dgm:prSet/>
      <dgm:spPr/>
      <dgm:t>
        <a:bodyPr/>
        <a:lstStyle/>
        <a:p>
          <a:endParaRPr lang="ru-RU"/>
        </a:p>
      </dgm:t>
    </dgm:pt>
    <dgm:pt modelId="{FFAEE1D5-FE69-4297-82A5-750BAFD79E80}">
      <dgm:prSet phldrT="[Текст]" custT="1"/>
      <dgm:spPr/>
      <dgm:t>
        <a:bodyPr/>
        <a:lstStyle/>
        <a:p>
          <a:r>
            <a:rPr lang="ru-RU" sz="2200" dirty="0" smtClean="0"/>
            <a:t>Организация безопасности при трансфере</a:t>
          </a:r>
          <a:endParaRPr lang="ru-RU" sz="2200" dirty="0"/>
        </a:p>
      </dgm:t>
    </dgm:pt>
    <dgm:pt modelId="{3736968D-1527-4C11-ABDE-04B8817B3C6C}" type="parTrans" cxnId="{0E67E7A5-EB6A-4BCB-BA8E-414297A138CB}">
      <dgm:prSet/>
      <dgm:spPr/>
      <dgm:t>
        <a:bodyPr/>
        <a:lstStyle/>
        <a:p>
          <a:endParaRPr lang="ru-RU"/>
        </a:p>
      </dgm:t>
    </dgm:pt>
    <dgm:pt modelId="{508FF989-8327-4CAF-AD6B-11310CB09AE4}" type="sibTrans" cxnId="{0E67E7A5-EB6A-4BCB-BA8E-414297A138CB}">
      <dgm:prSet/>
      <dgm:spPr/>
      <dgm:t>
        <a:bodyPr/>
        <a:lstStyle/>
        <a:p>
          <a:endParaRPr lang="ru-RU"/>
        </a:p>
      </dgm:t>
    </dgm:pt>
    <dgm:pt modelId="{F523B991-AC4E-4985-B5B1-207E6BF62208}">
      <dgm:prSet phldrT="[Текст]" custT="1"/>
      <dgm:spPr/>
      <dgm:t>
        <a:bodyPr/>
        <a:lstStyle/>
        <a:p>
          <a:r>
            <a:rPr lang="ru-RU" sz="2200" dirty="0" smtClean="0"/>
            <a:t>Взаимодействие с государственными службами и учреждениями</a:t>
          </a:r>
          <a:endParaRPr lang="ru-RU" sz="2200" dirty="0"/>
        </a:p>
      </dgm:t>
    </dgm:pt>
    <dgm:pt modelId="{261FC3FA-96DD-427B-98BE-A283C3FD6A99}" type="parTrans" cxnId="{C821FF52-B76E-4DDF-A45D-E00748D01DC6}">
      <dgm:prSet/>
      <dgm:spPr/>
      <dgm:t>
        <a:bodyPr/>
        <a:lstStyle/>
        <a:p>
          <a:endParaRPr lang="ru-RU"/>
        </a:p>
      </dgm:t>
    </dgm:pt>
    <dgm:pt modelId="{B7E8F236-98E2-447F-8EBE-56BEBF4DF375}" type="sibTrans" cxnId="{C821FF52-B76E-4DDF-A45D-E00748D01DC6}">
      <dgm:prSet/>
      <dgm:spPr/>
      <dgm:t>
        <a:bodyPr/>
        <a:lstStyle/>
        <a:p>
          <a:endParaRPr lang="ru-RU"/>
        </a:p>
      </dgm:t>
    </dgm:pt>
    <dgm:pt modelId="{57F22BD1-FF1F-4230-A600-9687182EC9B0}">
      <dgm:prSet phldrT="[Текст]" custT="1"/>
      <dgm:spPr/>
      <dgm:t>
        <a:bodyPr/>
        <a:lstStyle/>
        <a:p>
          <a:r>
            <a:rPr lang="ru-RU" sz="2200" dirty="0" smtClean="0"/>
            <a:t>Четкое соблюдение правил внутреннего правопорядка всеми участниками оздоровительного процесса </a:t>
          </a:r>
          <a:endParaRPr lang="ru-RU" sz="2200" dirty="0"/>
        </a:p>
      </dgm:t>
    </dgm:pt>
    <dgm:pt modelId="{7D52A700-8D8A-4D59-A97C-D83DBA85874E}" type="parTrans" cxnId="{986B549F-DB9A-4ED0-B261-6BCD618E5B05}">
      <dgm:prSet/>
      <dgm:spPr/>
      <dgm:t>
        <a:bodyPr/>
        <a:lstStyle/>
        <a:p>
          <a:endParaRPr lang="ru-RU"/>
        </a:p>
      </dgm:t>
    </dgm:pt>
    <dgm:pt modelId="{59C1A8BF-E35A-4989-8644-D71697216FF1}" type="sibTrans" cxnId="{986B549F-DB9A-4ED0-B261-6BCD618E5B05}">
      <dgm:prSet/>
      <dgm:spPr/>
      <dgm:t>
        <a:bodyPr/>
        <a:lstStyle/>
        <a:p>
          <a:endParaRPr lang="ru-RU"/>
        </a:p>
      </dgm:t>
    </dgm:pt>
    <dgm:pt modelId="{EDEF4050-ADEE-4933-AC48-84F500B36D69}" type="pres">
      <dgm:prSet presAssocID="{5CEB7504-381E-40F0-9BA7-A72568EEFB9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B060FB-6534-4A8E-8205-3C1C82ACBE12}" type="pres">
      <dgm:prSet presAssocID="{960F14EC-9AC4-4733-A759-AA3DCC88D7F8}" presName="parentLin" presStyleCnt="0"/>
      <dgm:spPr/>
    </dgm:pt>
    <dgm:pt modelId="{A0D4E995-FD3C-40FA-AF34-FE667636B7D2}" type="pres">
      <dgm:prSet presAssocID="{960F14EC-9AC4-4733-A759-AA3DCC88D7F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3EF29A9-B13F-4D1D-BE70-5380DF434BBA}" type="pres">
      <dgm:prSet presAssocID="{960F14EC-9AC4-4733-A759-AA3DCC88D7F8}" presName="parentText" presStyleLbl="node1" presStyleIdx="0" presStyleCnt="5" custScaleX="113570" custScaleY="153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AAA6B-5E15-4315-A69C-EB40176B1397}" type="pres">
      <dgm:prSet presAssocID="{960F14EC-9AC4-4733-A759-AA3DCC88D7F8}" presName="negativeSpace" presStyleCnt="0"/>
      <dgm:spPr/>
    </dgm:pt>
    <dgm:pt modelId="{B0E94311-5EA2-4131-9FA9-6AFD3E8530D7}" type="pres">
      <dgm:prSet presAssocID="{960F14EC-9AC4-4733-A759-AA3DCC88D7F8}" presName="childText" presStyleLbl="conFgAcc1" presStyleIdx="0" presStyleCnt="5">
        <dgm:presLayoutVars>
          <dgm:bulletEnabled val="1"/>
        </dgm:presLayoutVars>
      </dgm:prSet>
      <dgm:spPr/>
    </dgm:pt>
    <dgm:pt modelId="{534E0013-0EA3-46DB-BC52-2B3F2820A6DA}" type="pres">
      <dgm:prSet presAssocID="{FCA1DEF4-829F-4395-8915-C60B7421A500}" presName="spaceBetweenRectangles" presStyleCnt="0"/>
      <dgm:spPr/>
    </dgm:pt>
    <dgm:pt modelId="{0CF519FB-C238-4492-8DAA-2F9C0AA5705D}" type="pres">
      <dgm:prSet presAssocID="{A5B22E9F-E809-4ECC-BB3F-FB14709A0936}" presName="parentLin" presStyleCnt="0"/>
      <dgm:spPr/>
    </dgm:pt>
    <dgm:pt modelId="{9D8170B2-DA8F-47F9-A395-D71061FBF03F}" type="pres">
      <dgm:prSet presAssocID="{A5B22E9F-E809-4ECC-BB3F-FB14709A093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7E82525-45C1-4EE0-9474-80C9719882BE}" type="pres">
      <dgm:prSet presAssocID="{A5B22E9F-E809-4ECC-BB3F-FB14709A0936}" presName="parentText" presStyleLbl="node1" presStyleIdx="1" presStyleCnt="5" custScaleX="113570" custScaleY="2046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D78A5-B3DD-4C41-ACF3-2467C1905855}" type="pres">
      <dgm:prSet presAssocID="{A5B22E9F-E809-4ECC-BB3F-FB14709A0936}" presName="negativeSpace" presStyleCnt="0"/>
      <dgm:spPr/>
    </dgm:pt>
    <dgm:pt modelId="{F95058B2-FEC5-4A09-8B63-BB777AB4EA6B}" type="pres">
      <dgm:prSet presAssocID="{A5B22E9F-E809-4ECC-BB3F-FB14709A0936}" presName="childText" presStyleLbl="conFgAcc1" presStyleIdx="1" presStyleCnt="5">
        <dgm:presLayoutVars>
          <dgm:bulletEnabled val="1"/>
        </dgm:presLayoutVars>
      </dgm:prSet>
      <dgm:spPr/>
    </dgm:pt>
    <dgm:pt modelId="{84B11185-CCE2-4776-883B-9339A37FD1F6}" type="pres">
      <dgm:prSet presAssocID="{3FE13A13-2514-42BA-9AD6-DE6DACB79320}" presName="spaceBetweenRectangles" presStyleCnt="0"/>
      <dgm:spPr/>
    </dgm:pt>
    <dgm:pt modelId="{6F092DF3-7FBA-4DB8-8CFF-CE5CD9C5C820}" type="pres">
      <dgm:prSet presAssocID="{FFAEE1D5-FE69-4297-82A5-750BAFD79E80}" presName="parentLin" presStyleCnt="0"/>
      <dgm:spPr/>
    </dgm:pt>
    <dgm:pt modelId="{A27AE6F4-B6C4-4EA0-A148-73A7425D3B04}" type="pres">
      <dgm:prSet presAssocID="{FFAEE1D5-FE69-4297-82A5-750BAFD79E8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C8FAFDCE-740D-4FEA-A1A2-9C804E5F2F77}" type="pres">
      <dgm:prSet presAssocID="{FFAEE1D5-FE69-4297-82A5-750BAFD79E80}" presName="parentText" presStyleLbl="node1" presStyleIdx="2" presStyleCnt="5" custScaleX="113570" custScaleY="957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60550-7B27-4DD3-BBD1-2D046F36C5FD}" type="pres">
      <dgm:prSet presAssocID="{FFAEE1D5-FE69-4297-82A5-750BAFD79E80}" presName="negativeSpace" presStyleCnt="0"/>
      <dgm:spPr/>
    </dgm:pt>
    <dgm:pt modelId="{B465648A-E34F-4625-A7A6-FEF35EA4B01A}" type="pres">
      <dgm:prSet presAssocID="{FFAEE1D5-FE69-4297-82A5-750BAFD79E80}" presName="childText" presStyleLbl="conFgAcc1" presStyleIdx="2" presStyleCnt="5">
        <dgm:presLayoutVars>
          <dgm:bulletEnabled val="1"/>
        </dgm:presLayoutVars>
      </dgm:prSet>
      <dgm:spPr/>
    </dgm:pt>
    <dgm:pt modelId="{4B4B542C-C1C2-4286-9839-E88DA88CF353}" type="pres">
      <dgm:prSet presAssocID="{508FF989-8327-4CAF-AD6B-11310CB09AE4}" presName="spaceBetweenRectangles" presStyleCnt="0"/>
      <dgm:spPr/>
    </dgm:pt>
    <dgm:pt modelId="{D6DAF85A-FCDA-4D58-B6AB-8D81BC616E6B}" type="pres">
      <dgm:prSet presAssocID="{F523B991-AC4E-4985-B5B1-207E6BF62208}" presName="parentLin" presStyleCnt="0"/>
      <dgm:spPr/>
    </dgm:pt>
    <dgm:pt modelId="{E139340D-0FB2-4B0C-8401-6D01F9F24A68}" type="pres">
      <dgm:prSet presAssocID="{F523B991-AC4E-4985-B5B1-207E6BF62208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DE962859-3138-4761-B8D1-52975C1EFEAD}" type="pres">
      <dgm:prSet presAssocID="{F523B991-AC4E-4985-B5B1-207E6BF62208}" presName="parentText" presStyleLbl="node1" presStyleIdx="3" presStyleCnt="5" custScaleX="113570" custScaleY="1540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BE4C5-A795-4567-AC75-82339ADBF140}" type="pres">
      <dgm:prSet presAssocID="{F523B991-AC4E-4985-B5B1-207E6BF62208}" presName="negativeSpace" presStyleCnt="0"/>
      <dgm:spPr/>
    </dgm:pt>
    <dgm:pt modelId="{AB9DA7AC-91CE-4E54-A851-55E46ECFCB94}" type="pres">
      <dgm:prSet presAssocID="{F523B991-AC4E-4985-B5B1-207E6BF62208}" presName="childText" presStyleLbl="conFgAcc1" presStyleIdx="3" presStyleCnt="5">
        <dgm:presLayoutVars>
          <dgm:bulletEnabled val="1"/>
        </dgm:presLayoutVars>
      </dgm:prSet>
      <dgm:spPr/>
    </dgm:pt>
    <dgm:pt modelId="{7F41FC8A-49B3-47D9-998E-C14EDCCC2476}" type="pres">
      <dgm:prSet presAssocID="{B7E8F236-98E2-447F-8EBE-56BEBF4DF375}" presName="spaceBetweenRectangles" presStyleCnt="0"/>
      <dgm:spPr/>
    </dgm:pt>
    <dgm:pt modelId="{7BF48F26-4EBD-46D1-AC9D-A20AA423FEDF}" type="pres">
      <dgm:prSet presAssocID="{57F22BD1-FF1F-4230-A600-9687182EC9B0}" presName="parentLin" presStyleCnt="0"/>
      <dgm:spPr/>
    </dgm:pt>
    <dgm:pt modelId="{58654E83-70A2-4EEC-93B2-351C61A8BACF}" type="pres">
      <dgm:prSet presAssocID="{57F22BD1-FF1F-4230-A600-9687182EC9B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53D7137-2419-47EE-95F7-601C8D3E4D0B}" type="pres">
      <dgm:prSet presAssocID="{57F22BD1-FF1F-4230-A600-9687182EC9B0}" presName="parentText" presStyleLbl="node1" presStyleIdx="4" presStyleCnt="5" custScaleX="113570" custScaleY="2132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7B96A-5667-40EC-81B8-3684B2B4B438}" type="pres">
      <dgm:prSet presAssocID="{57F22BD1-FF1F-4230-A600-9687182EC9B0}" presName="negativeSpace" presStyleCnt="0"/>
      <dgm:spPr/>
    </dgm:pt>
    <dgm:pt modelId="{2FFCC8A3-1E2A-4C33-87A3-26FCAA28FA58}" type="pres">
      <dgm:prSet presAssocID="{57F22BD1-FF1F-4230-A600-9687182EC9B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E67E7A5-EB6A-4BCB-BA8E-414297A138CB}" srcId="{5CEB7504-381E-40F0-9BA7-A72568EEFB93}" destId="{FFAEE1D5-FE69-4297-82A5-750BAFD79E80}" srcOrd="2" destOrd="0" parTransId="{3736968D-1527-4C11-ABDE-04B8817B3C6C}" sibTransId="{508FF989-8327-4CAF-AD6B-11310CB09AE4}"/>
    <dgm:cxn modelId="{70D68E27-9131-4EE3-8D7E-63E019A57158}" type="presOf" srcId="{960F14EC-9AC4-4733-A759-AA3DCC88D7F8}" destId="{A0D4E995-FD3C-40FA-AF34-FE667636B7D2}" srcOrd="0" destOrd="0" presId="urn:microsoft.com/office/officeart/2005/8/layout/list1"/>
    <dgm:cxn modelId="{1CF77BA8-8A1D-454A-B522-690E0332E06A}" type="presOf" srcId="{A5B22E9F-E809-4ECC-BB3F-FB14709A0936}" destId="{9D8170B2-DA8F-47F9-A395-D71061FBF03F}" srcOrd="0" destOrd="0" presId="urn:microsoft.com/office/officeart/2005/8/layout/list1"/>
    <dgm:cxn modelId="{6B746A7B-EA3D-473C-A967-8D898D401B9D}" type="presOf" srcId="{F523B991-AC4E-4985-B5B1-207E6BF62208}" destId="{E139340D-0FB2-4B0C-8401-6D01F9F24A68}" srcOrd="0" destOrd="0" presId="urn:microsoft.com/office/officeart/2005/8/layout/list1"/>
    <dgm:cxn modelId="{C821FF52-B76E-4DDF-A45D-E00748D01DC6}" srcId="{5CEB7504-381E-40F0-9BA7-A72568EEFB93}" destId="{F523B991-AC4E-4985-B5B1-207E6BF62208}" srcOrd="3" destOrd="0" parTransId="{261FC3FA-96DD-427B-98BE-A283C3FD6A99}" sibTransId="{B7E8F236-98E2-447F-8EBE-56BEBF4DF375}"/>
    <dgm:cxn modelId="{26C53237-50B1-494D-8FAE-9899BC60FC32}" type="presOf" srcId="{960F14EC-9AC4-4733-A759-AA3DCC88D7F8}" destId="{13EF29A9-B13F-4D1D-BE70-5380DF434BBA}" srcOrd="1" destOrd="0" presId="urn:microsoft.com/office/officeart/2005/8/layout/list1"/>
    <dgm:cxn modelId="{32457114-6E6E-44CE-997E-3163211EF7F2}" type="presOf" srcId="{57F22BD1-FF1F-4230-A600-9687182EC9B0}" destId="{58654E83-70A2-4EEC-93B2-351C61A8BACF}" srcOrd="0" destOrd="0" presId="urn:microsoft.com/office/officeart/2005/8/layout/list1"/>
    <dgm:cxn modelId="{80621E73-A0D3-4E01-9A79-F171B6045686}" type="presOf" srcId="{5CEB7504-381E-40F0-9BA7-A72568EEFB93}" destId="{EDEF4050-ADEE-4933-AC48-84F500B36D69}" srcOrd="0" destOrd="0" presId="urn:microsoft.com/office/officeart/2005/8/layout/list1"/>
    <dgm:cxn modelId="{09DDAA91-9B77-497B-9A2D-4D796A33F707}" type="presOf" srcId="{FFAEE1D5-FE69-4297-82A5-750BAFD79E80}" destId="{C8FAFDCE-740D-4FEA-A1A2-9C804E5F2F77}" srcOrd="1" destOrd="0" presId="urn:microsoft.com/office/officeart/2005/8/layout/list1"/>
    <dgm:cxn modelId="{EC2174A0-425D-4ACE-AFF3-4130C566926A}" type="presOf" srcId="{A5B22E9F-E809-4ECC-BB3F-FB14709A0936}" destId="{77E82525-45C1-4EE0-9474-80C9719882BE}" srcOrd="1" destOrd="0" presId="urn:microsoft.com/office/officeart/2005/8/layout/list1"/>
    <dgm:cxn modelId="{986B549F-DB9A-4ED0-B261-6BCD618E5B05}" srcId="{5CEB7504-381E-40F0-9BA7-A72568EEFB93}" destId="{57F22BD1-FF1F-4230-A600-9687182EC9B0}" srcOrd="4" destOrd="0" parTransId="{7D52A700-8D8A-4D59-A97C-D83DBA85874E}" sibTransId="{59C1A8BF-E35A-4989-8644-D71697216FF1}"/>
    <dgm:cxn modelId="{8E0C600B-B003-4118-8393-CEACBA3118F4}" type="presOf" srcId="{57F22BD1-FF1F-4230-A600-9687182EC9B0}" destId="{753D7137-2419-47EE-95F7-601C8D3E4D0B}" srcOrd="1" destOrd="0" presId="urn:microsoft.com/office/officeart/2005/8/layout/list1"/>
    <dgm:cxn modelId="{5B53D7C4-693D-4504-A7AA-36EBE286C6B0}" type="presOf" srcId="{F523B991-AC4E-4985-B5B1-207E6BF62208}" destId="{DE962859-3138-4761-B8D1-52975C1EFEAD}" srcOrd="1" destOrd="0" presId="urn:microsoft.com/office/officeart/2005/8/layout/list1"/>
    <dgm:cxn modelId="{4820D07E-5F96-41DB-B8F6-AC0685976145}" srcId="{5CEB7504-381E-40F0-9BA7-A72568EEFB93}" destId="{960F14EC-9AC4-4733-A759-AA3DCC88D7F8}" srcOrd="0" destOrd="0" parTransId="{58250A9F-D989-4769-9D8D-FA54452F4BDE}" sibTransId="{FCA1DEF4-829F-4395-8915-C60B7421A500}"/>
    <dgm:cxn modelId="{0B3DE7B1-B4EF-4F9B-9104-0969DD6757FC}" srcId="{5CEB7504-381E-40F0-9BA7-A72568EEFB93}" destId="{A5B22E9F-E809-4ECC-BB3F-FB14709A0936}" srcOrd="1" destOrd="0" parTransId="{06A8125A-F8E5-4D7B-A9F7-E8FBCED3554A}" sibTransId="{3FE13A13-2514-42BA-9AD6-DE6DACB79320}"/>
    <dgm:cxn modelId="{7212C038-EBD2-4A65-91C5-E70A8BF1FC96}" type="presOf" srcId="{FFAEE1D5-FE69-4297-82A5-750BAFD79E80}" destId="{A27AE6F4-B6C4-4EA0-A148-73A7425D3B04}" srcOrd="0" destOrd="0" presId="urn:microsoft.com/office/officeart/2005/8/layout/list1"/>
    <dgm:cxn modelId="{3B8246BA-6483-4B3B-BAB7-1ABB5B5BD033}" type="presParOf" srcId="{EDEF4050-ADEE-4933-AC48-84F500B36D69}" destId="{F4B060FB-6534-4A8E-8205-3C1C82ACBE12}" srcOrd="0" destOrd="0" presId="urn:microsoft.com/office/officeart/2005/8/layout/list1"/>
    <dgm:cxn modelId="{BD477019-F928-43A1-97A0-67A084F9AABA}" type="presParOf" srcId="{F4B060FB-6534-4A8E-8205-3C1C82ACBE12}" destId="{A0D4E995-FD3C-40FA-AF34-FE667636B7D2}" srcOrd="0" destOrd="0" presId="urn:microsoft.com/office/officeart/2005/8/layout/list1"/>
    <dgm:cxn modelId="{15813388-598C-436A-920F-460535622DE7}" type="presParOf" srcId="{F4B060FB-6534-4A8E-8205-3C1C82ACBE12}" destId="{13EF29A9-B13F-4D1D-BE70-5380DF434BBA}" srcOrd="1" destOrd="0" presId="urn:microsoft.com/office/officeart/2005/8/layout/list1"/>
    <dgm:cxn modelId="{25E4BB3F-2693-495E-B8AD-E6E10DD725EB}" type="presParOf" srcId="{EDEF4050-ADEE-4933-AC48-84F500B36D69}" destId="{B50AAA6B-5E15-4315-A69C-EB40176B1397}" srcOrd="1" destOrd="0" presId="urn:microsoft.com/office/officeart/2005/8/layout/list1"/>
    <dgm:cxn modelId="{B0DD8FE3-DADE-4233-ADE3-5163DBD29837}" type="presParOf" srcId="{EDEF4050-ADEE-4933-AC48-84F500B36D69}" destId="{B0E94311-5EA2-4131-9FA9-6AFD3E8530D7}" srcOrd="2" destOrd="0" presId="urn:microsoft.com/office/officeart/2005/8/layout/list1"/>
    <dgm:cxn modelId="{E1E052A1-175F-4917-9F25-865954748DB6}" type="presParOf" srcId="{EDEF4050-ADEE-4933-AC48-84F500B36D69}" destId="{534E0013-0EA3-46DB-BC52-2B3F2820A6DA}" srcOrd="3" destOrd="0" presId="urn:microsoft.com/office/officeart/2005/8/layout/list1"/>
    <dgm:cxn modelId="{C6EFF2FE-0A16-4123-B43C-3275A3F73360}" type="presParOf" srcId="{EDEF4050-ADEE-4933-AC48-84F500B36D69}" destId="{0CF519FB-C238-4492-8DAA-2F9C0AA5705D}" srcOrd="4" destOrd="0" presId="urn:microsoft.com/office/officeart/2005/8/layout/list1"/>
    <dgm:cxn modelId="{9B21D79A-AB5B-4767-A27B-88D404FADD84}" type="presParOf" srcId="{0CF519FB-C238-4492-8DAA-2F9C0AA5705D}" destId="{9D8170B2-DA8F-47F9-A395-D71061FBF03F}" srcOrd="0" destOrd="0" presId="urn:microsoft.com/office/officeart/2005/8/layout/list1"/>
    <dgm:cxn modelId="{7FD74B54-EF03-4A18-9C5E-ECC35306402B}" type="presParOf" srcId="{0CF519FB-C238-4492-8DAA-2F9C0AA5705D}" destId="{77E82525-45C1-4EE0-9474-80C9719882BE}" srcOrd="1" destOrd="0" presId="urn:microsoft.com/office/officeart/2005/8/layout/list1"/>
    <dgm:cxn modelId="{4A77247A-65A7-4151-81E0-EF60C570983E}" type="presParOf" srcId="{EDEF4050-ADEE-4933-AC48-84F500B36D69}" destId="{CB8D78A5-B3DD-4C41-ACF3-2467C1905855}" srcOrd="5" destOrd="0" presId="urn:microsoft.com/office/officeart/2005/8/layout/list1"/>
    <dgm:cxn modelId="{B17938B9-97E5-44A5-9964-1058F4A43B93}" type="presParOf" srcId="{EDEF4050-ADEE-4933-AC48-84F500B36D69}" destId="{F95058B2-FEC5-4A09-8B63-BB777AB4EA6B}" srcOrd="6" destOrd="0" presId="urn:microsoft.com/office/officeart/2005/8/layout/list1"/>
    <dgm:cxn modelId="{25BF47DC-9F1B-422B-AE94-2C25F209FAA3}" type="presParOf" srcId="{EDEF4050-ADEE-4933-AC48-84F500B36D69}" destId="{84B11185-CCE2-4776-883B-9339A37FD1F6}" srcOrd="7" destOrd="0" presId="urn:microsoft.com/office/officeart/2005/8/layout/list1"/>
    <dgm:cxn modelId="{30E943BE-A734-42C1-B802-A3C75846FA64}" type="presParOf" srcId="{EDEF4050-ADEE-4933-AC48-84F500B36D69}" destId="{6F092DF3-7FBA-4DB8-8CFF-CE5CD9C5C820}" srcOrd="8" destOrd="0" presId="urn:microsoft.com/office/officeart/2005/8/layout/list1"/>
    <dgm:cxn modelId="{F1C4EA50-5B93-4800-8701-41472BEF78E7}" type="presParOf" srcId="{6F092DF3-7FBA-4DB8-8CFF-CE5CD9C5C820}" destId="{A27AE6F4-B6C4-4EA0-A148-73A7425D3B04}" srcOrd="0" destOrd="0" presId="urn:microsoft.com/office/officeart/2005/8/layout/list1"/>
    <dgm:cxn modelId="{C245858F-0EB2-417F-A2AC-1C81C323B203}" type="presParOf" srcId="{6F092DF3-7FBA-4DB8-8CFF-CE5CD9C5C820}" destId="{C8FAFDCE-740D-4FEA-A1A2-9C804E5F2F77}" srcOrd="1" destOrd="0" presId="urn:microsoft.com/office/officeart/2005/8/layout/list1"/>
    <dgm:cxn modelId="{92617A72-77E2-4FE3-97BC-0613A74D2492}" type="presParOf" srcId="{EDEF4050-ADEE-4933-AC48-84F500B36D69}" destId="{9BB60550-7B27-4DD3-BBD1-2D046F36C5FD}" srcOrd="9" destOrd="0" presId="urn:microsoft.com/office/officeart/2005/8/layout/list1"/>
    <dgm:cxn modelId="{5E2A2BDB-0653-480B-A43E-5FBFA11B7D0C}" type="presParOf" srcId="{EDEF4050-ADEE-4933-AC48-84F500B36D69}" destId="{B465648A-E34F-4625-A7A6-FEF35EA4B01A}" srcOrd="10" destOrd="0" presId="urn:microsoft.com/office/officeart/2005/8/layout/list1"/>
    <dgm:cxn modelId="{88694E76-B347-4238-8B30-CAC401FBC818}" type="presParOf" srcId="{EDEF4050-ADEE-4933-AC48-84F500B36D69}" destId="{4B4B542C-C1C2-4286-9839-E88DA88CF353}" srcOrd="11" destOrd="0" presId="urn:microsoft.com/office/officeart/2005/8/layout/list1"/>
    <dgm:cxn modelId="{04607A28-DE7E-48F1-BE26-7E0E9FB00ACB}" type="presParOf" srcId="{EDEF4050-ADEE-4933-AC48-84F500B36D69}" destId="{D6DAF85A-FCDA-4D58-B6AB-8D81BC616E6B}" srcOrd="12" destOrd="0" presId="urn:microsoft.com/office/officeart/2005/8/layout/list1"/>
    <dgm:cxn modelId="{40AD918D-35F3-4B41-9A25-EED1D783AFCC}" type="presParOf" srcId="{D6DAF85A-FCDA-4D58-B6AB-8D81BC616E6B}" destId="{E139340D-0FB2-4B0C-8401-6D01F9F24A68}" srcOrd="0" destOrd="0" presId="urn:microsoft.com/office/officeart/2005/8/layout/list1"/>
    <dgm:cxn modelId="{6BAFA0C8-9A67-49E0-948A-F2987FAC01C5}" type="presParOf" srcId="{D6DAF85A-FCDA-4D58-B6AB-8D81BC616E6B}" destId="{DE962859-3138-4761-B8D1-52975C1EFEAD}" srcOrd="1" destOrd="0" presId="urn:microsoft.com/office/officeart/2005/8/layout/list1"/>
    <dgm:cxn modelId="{46A5B08D-3D86-4D20-B10C-863EDC229B7A}" type="presParOf" srcId="{EDEF4050-ADEE-4933-AC48-84F500B36D69}" destId="{6C4BE4C5-A795-4567-AC75-82339ADBF140}" srcOrd="13" destOrd="0" presId="urn:microsoft.com/office/officeart/2005/8/layout/list1"/>
    <dgm:cxn modelId="{398E0952-973F-445A-B712-D57D9BD14AD0}" type="presParOf" srcId="{EDEF4050-ADEE-4933-AC48-84F500B36D69}" destId="{AB9DA7AC-91CE-4E54-A851-55E46ECFCB94}" srcOrd="14" destOrd="0" presId="urn:microsoft.com/office/officeart/2005/8/layout/list1"/>
    <dgm:cxn modelId="{1A2D370C-D1E0-4B30-BDA5-B4B5AFA96CCD}" type="presParOf" srcId="{EDEF4050-ADEE-4933-AC48-84F500B36D69}" destId="{7F41FC8A-49B3-47D9-998E-C14EDCCC2476}" srcOrd="15" destOrd="0" presId="urn:microsoft.com/office/officeart/2005/8/layout/list1"/>
    <dgm:cxn modelId="{B7C1B9CE-DCE4-4772-8EDE-4169FBDEA6A1}" type="presParOf" srcId="{EDEF4050-ADEE-4933-AC48-84F500B36D69}" destId="{7BF48F26-4EBD-46D1-AC9D-A20AA423FEDF}" srcOrd="16" destOrd="0" presId="urn:microsoft.com/office/officeart/2005/8/layout/list1"/>
    <dgm:cxn modelId="{6B4FE690-DF6E-4C76-95FB-B74DF19CE8A5}" type="presParOf" srcId="{7BF48F26-4EBD-46D1-AC9D-A20AA423FEDF}" destId="{58654E83-70A2-4EEC-93B2-351C61A8BACF}" srcOrd="0" destOrd="0" presId="urn:microsoft.com/office/officeart/2005/8/layout/list1"/>
    <dgm:cxn modelId="{DE40F2F8-87F7-420D-AF0B-0D3808DFE41F}" type="presParOf" srcId="{7BF48F26-4EBD-46D1-AC9D-A20AA423FEDF}" destId="{753D7137-2419-47EE-95F7-601C8D3E4D0B}" srcOrd="1" destOrd="0" presId="urn:microsoft.com/office/officeart/2005/8/layout/list1"/>
    <dgm:cxn modelId="{2C6B6643-2808-4EB2-BCE8-1728B0368049}" type="presParOf" srcId="{EDEF4050-ADEE-4933-AC48-84F500B36D69}" destId="{F477B96A-5667-40EC-81B8-3684B2B4B438}" srcOrd="17" destOrd="0" presId="urn:microsoft.com/office/officeart/2005/8/layout/list1"/>
    <dgm:cxn modelId="{C6758D68-369E-474E-8BA2-9E8BBFD76368}" type="presParOf" srcId="{EDEF4050-ADEE-4933-AC48-84F500B36D69}" destId="{2FFCC8A3-1E2A-4C33-87A3-26FCAA28FA5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7C592ED-222E-4F52-8830-953A4FF82237}" type="doc">
      <dgm:prSet loTypeId="urn:microsoft.com/office/officeart/2005/8/layout/cycle2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98E6252-17E2-4BB5-BC14-7BD3683EC0A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CEEEEC5-B5F1-416A-85E9-3F4BDD2FA9E8}" type="parTrans" cxnId="{9C93F91C-A876-4BF7-8E11-4DB12C49D4EE}">
      <dgm:prSet/>
      <dgm:spPr/>
      <dgm:t>
        <a:bodyPr/>
        <a:lstStyle/>
        <a:p>
          <a:endParaRPr lang="ru-RU"/>
        </a:p>
      </dgm:t>
    </dgm:pt>
    <dgm:pt modelId="{B76AB686-DBDF-4535-AC94-387EF790B0E0}" type="sibTrans" cxnId="{9C93F91C-A876-4BF7-8E11-4DB12C49D4EE}">
      <dgm:prSet/>
      <dgm:spPr/>
      <dgm:t>
        <a:bodyPr/>
        <a:lstStyle/>
        <a:p>
          <a:endParaRPr lang="ru-RU"/>
        </a:p>
      </dgm:t>
    </dgm:pt>
    <dgm:pt modelId="{A67E66B1-3B8F-455A-877C-BA843599EB3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491EF43-5725-4B5A-AA8D-19B40ABEB8B4}" type="parTrans" cxnId="{2A9EC0C0-718A-4323-AB3B-8BEF36D64184}">
      <dgm:prSet/>
      <dgm:spPr/>
      <dgm:t>
        <a:bodyPr/>
        <a:lstStyle/>
        <a:p>
          <a:endParaRPr lang="ru-RU"/>
        </a:p>
      </dgm:t>
    </dgm:pt>
    <dgm:pt modelId="{9BE7FCEF-DF28-4B41-91AB-0708E3614C3A}" type="sibTrans" cxnId="{2A9EC0C0-718A-4323-AB3B-8BEF36D64184}">
      <dgm:prSet/>
      <dgm:spPr/>
      <dgm:t>
        <a:bodyPr/>
        <a:lstStyle/>
        <a:p>
          <a:endParaRPr lang="ru-RU"/>
        </a:p>
      </dgm:t>
    </dgm:pt>
    <dgm:pt modelId="{617556F1-840E-46B8-AFCE-3EC1C207E2B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8F6A306-FF2F-4557-8255-D588B6D59DD4}" type="parTrans" cxnId="{493D43E3-573F-4055-B2A4-FB20B4A13470}">
      <dgm:prSet/>
      <dgm:spPr/>
      <dgm:t>
        <a:bodyPr/>
        <a:lstStyle/>
        <a:p>
          <a:endParaRPr lang="ru-RU"/>
        </a:p>
      </dgm:t>
    </dgm:pt>
    <dgm:pt modelId="{3E4F73E2-E9A2-4A74-9C60-D8D063811BF3}" type="sibTrans" cxnId="{493D43E3-573F-4055-B2A4-FB20B4A13470}">
      <dgm:prSet/>
      <dgm:spPr/>
      <dgm:t>
        <a:bodyPr/>
        <a:lstStyle/>
        <a:p>
          <a:endParaRPr lang="ru-RU"/>
        </a:p>
      </dgm:t>
    </dgm:pt>
    <dgm:pt modelId="{D2F56319-9CC1-4C97-8E3A-657E22C5B2A8}" type="pres">
      <dgm:prSet presAssocID="{97C592ED-222E-4F52-8830-953A4FF822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DB5C4B-1558-4736-B348-A1832EB567B6}" type="pres">
      <dgm:prSet presAssocID="{B98E6252-17E2-4BB5-BC14-7BD3683EC0A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311A9-ABDE-444B-AFBF-B1D67FCDD019}" type="pres">
      <dgm:prSet presAssocID="{B76AB686-DBDF-4535-AC94-387EF790B0E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39240F8-13AB-43D0-A8D4-960A608FDE31}" type="pres">
      <dgm:prSet presAssocID="{B76AB686-DBDF-4535-AC94-387EF790B0E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D6A1624-7055-4845-8F71-793C69CEF961}" type="pres">
      <dgm:prSet presAssocID="{A67E66B1-3B8F-455A-877C-BA843599EB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723CB-95EA-4A6C-81F8-56F3757241A3}" type="pres">
      <dgm:prSet presAssocID="{9BE7FCEF-DF28-4B41-91AB-0708E3614C3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673903BA-C787-488C-B82C-6BBA194026EA}" type="pres">
      <dgm:prSet presAssocID="{9BE7FCEF-DF28-4B41-91AB-0708E3614C3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913CDBB-1074-46F4-AB36-98709165DE18}" type="pres">
      <dgm:prSet presAssocID="{617556F1-840E-46B8-AFCE-3EC1C207E2B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C6399-C4AF-4C82-8492-05F568AD6B51}" type="pres">
      <dgm:prSet presAssocID="{3E4F73E2-E9A2-4A74-9C60-D8D063811BF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5787B40-2FA9-4798-9087-91CBC50B850C}" type="pres">
      <dgm:prSet presAssocID="{3E4F73E2-E9A2-4A74-9C60-D8D063811BF3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0326859-C73C-4A5A-AC90-0CC1DF34D186}" type="presOf" srcId="{3E4F73E2-E9A2-4A74-9C60-D8D063811BF3}" destId="{A5787B40-2FA9-4798-9087-91CBC50B850C}" srcOrd="1" destOrd="0" presId="urn:microsoft.com/office/officeart/2005/8/layout/cycle2"/>
    <dgm:cxn modelId="{30AA522C-44BD-442F-9E5E-7F7567C55F4F}" type="presOf" srcId="{B98E6252-17E2-4BB5-BC14-7BD3683EC0AD}" destId="{4BDB5C4B-1558-4736-B348-A1832EB567B6}" srcOrd="0" destOrd="0" presId="urn:microsoft.com/office/officeart/2005/8/layout/cycle2"/>
    <dgm:cxn modelId="{D528DB89-3DA0-42F8-989C-EA694128FB08}" type="presOf" srcId="{3E4F73E2-E9A2-4A74-9C60-D8D063811BF3}" destId="{C42C6399-C4AF-4C82-8492-05F568AD6B51}" srcOrd="0" destOrd="0" presId="urn:microsoft.com/office/officeart/2005/8/layout/cycle2"/>
    <dgm:cxn modelId="{2CE28F7E-F5E0-444D-B8E8-1FA4E6C13045}" type="presOf" srcId="{B76AB686-DBDF-4535-AC94-387EF790B0E0}" destId="{127311A9-ABDE-444B-AFBF-B1D67FCDD019}" srcOrd="0" destOrd="0" presId="urn:microsoft.com/office/officeart/2005/8/layout/cycle2"/>
    <dgm:cxn modelId="{739DF4BD-F123-488F-B0BB-DFE635E26D07}" type="presOf" srcId="{A67E66B1-3B8F-455A-877C-BA843599EB30}" destId="{ED6A1624-7055-4845-8F71-793C69CEF961}" srcOrd="0" destOrd="0" presId="urn:microsoft.com/office/officeart/2005/8/layout/cycle2"/>
    <dgm:cxn modelId="{493D43E3-573F-4055-B2A4-FB20B4A13470}" srcId="{97C592ED-222E-4F52-8830-953A4FF82237}" destId="{617556F1-840E-46B8-AFCE-3EC1C207E2B7}" srcOrd="2" destOrd="0" parTransId="{E8F6A306-FF2F-4557-8255-D588B6D59DD4}" sibTransId="{3E4F73E2-E9A2-4A74-9C60-D8D063811BF3}"/>
    <dgm:cxn modelId="{082C6FFC-1B38-4260-A95C-33BCD5C9732D}" type="presOf" srcId="{97C592ED-222E-4F52-8830-953A4FF82237}" destId="{D2F56319-9CC1-4C97-8E3A-657E22C5B2A8}" srcOrd="0" destOrd="0" presId="urn:microsoft.com/office/officeart/2005/8/layout/cycle2"/>
    <dgm:cxn modelId="{2A9EC0C0-718A-4323-AB3B-8BEF36D64184}" srcId="{97C592ED-222E-4F52-8830-953A4FF82237}" destId="{A67E66B1-3B8F-455A-877C-BA843599EB30}" srcOrd="1" destOrd="0" parTransId="{2491EF43-5725-4B5A-AA8D-19B40ABEB8B4}" sibTransId="{9BE7FCEF-DF28-4B41-91AB-0708E3614C3A}"/>
    <dgm:cxn modelId="{AE3A53E5-FC4D-4F37-B68F-DA1653350310}" type="presOf" srcId="{9BE7FCEF-DF28-4B41-91AB-0708E3614C3A}" destId="{35D723CB-95EA-4A6C-81F8-56F3757241A3}" srcOrd="0" destOrd="0" presId="urn:microsoft.com/office/officeart/2005/8/layout/cycle2"/>
    <dgm:cxn modelId="{9C93F91C-A876-4BF7-8E11-4DB12C49D4EE}" srcId="{97C592ED-222E-4F52-8830-953A4FF82237}" destId="{B98E6252-17E2-4BB5-BC14-7BD3683EC0AD}" srcOrd="0" destOrd="0" parTransId="{ACEEEEC5-B5F1-416A-85E9-3F4BDD2FA9E8}" sibTransId="{B76AB686-DBDF-4535-AC94-387EF790B0E0}"/>
    <dgm:cxn modelId="{1E54E0AB-C0DE-43F0-9E8A-470616F0C42F}" type="presOf" srcId="{9BE7FCEF-DF28-4B41-91AB-0708E3614C3A}" destId="{673903BA-C787-488C-B82C-6BBA194026EA}" srcOrd="1" destOrd="0" presId="urn:microsoft.com/office/officeart/2005/8/layout/cycle2"/>
    <dgm:cxn modelId="{37336582-4F4D-4154-95DC-B2C87E88F05D}" type="presOf" srcId="{B76AB686-DBDF-4535-AC94-387EF790B0E0}" destId="{539240F8-13AB-43D0-A8D4-960A608FDE31}" srcOrd="1" destOrd="0" presId="urn:microsoft.com/office/officeart/2005/8/layout/cycle2"/>
    <dgm:cxn modelId="{4481591F-E0F0-4272-8B2E-307C0936274E}" type="presOf" srcId="{617556F1-840E-46B8-AFCE-3EC1C207E2B7}" destId="{6913CDBB-1074-46F4-AB36-98709165DE18}" srcOrd="0" destOrd="0" presId="urn:microsoft.com/office/officeart/2005/8/layout/cycle2"/>
    <dgm:cxn modelId="{9719B65D-BDCC-4D89-9329-DE02A0EF11E8}" type="presParOf" srcId="{D2F56319-9CC1-4C97-8E3A-657E22C5B2A8}" destId="{4BDB5C4B-1558-4736-B348-A1832EB567B6}" srcOrd="0" destOrd="0" presId="urn:microsoft.com/office/officeart/2005/8/layout/cycle2"/>
    <dgm:cxn modelId="{326A23D1-2278-4FB2-B049-6E9E13D4B523}" type="presParOf" srcId="{D2F56319-9CC1-4C97-8E3A-657E22C5B2A8}" destId="{127311A9-ABDE-444B-AFBF-B1D67FCDD019}" srcOrd="1" destOrd="0" presId="urn:microsoft.com/office/officeart/2005/8/layout/cycle2"/>
    <dgm:cxn modelId="{40DB4412-D9C5-40AC-8F3F-10EE381ED2DB}" type="presParOf" srcId="{127311A9-ABDE-444B-AFBF-B1D67FCDD019}" destId="{539240F8-13AB-43D0-A8D4-960A608FDE31}" srcOrd="0" destOrd="0" presId="urn:microsoft.com/office/officeart/2005/8/layout/cycle2"/>
    <dgm:cxn modelId="{0672D64F-D7C4-4742-B79D-B7A21A576E3C}" type="presParOf" srcId="{D2F56319-9CC1-4C97-8E3A-657E22C5B2A8}" destId="{ED6A1624-7055-4845-8F71-793C69CEF961}" srcOrd="2" destOrd="0" presId="urn:microsoft.com/office/officeart/2005/8/layout/cycle2"/>
    <dgm:cxn modelId="{0B34FE3F-C863-4C07-AD16-199EAED62EC2}" type="presParOf" srcId="{D2F56319-9CC1-4C97-8E3A-657E22C5B2A8}" destId="{35D723CB-95EA-4A6C-81F8-56F3757241A3}" srcOrd="3" destOrd="0" presId="urn:microsoft.com/office/officeart/2005/8/layout/cycle2"/>
    <dgm:cxn modelId="{A76E9FED-EBEC-41E3-8939-7B7B92E20453}" type="presParOf" srcId="{35D723CB-95EA-4A6C-81F8-56F3757241A3}" destId="{673903BA-C787-488C-B82C-6BBA194026EA}" srcOrd="0" destOrd="0" presId="urn:microsoft.com/office/officeart/2005/8/layout/cycle2"/>
    <dgm:cxn modelId="{F858C3CE-287E-4EE1-AAED-88D9059D7D5C}" type="presParOf" srcId="{D2F56319-9CC1-4C97-8E3A-657E22C5B2A8}" destId="{6913CDBB-1074-46F4-AB36-98709165DE18}" srcOrd="4" destOrd="0" presId="urn:microsoft.com/office/officeart/2005/8/layout/cycle2"/>
    <dgm:cxn modelId="{ED1BF54B-20B0-4182-80EB-E9CFD1BE6E73}" type="presParOf" srcId="{D2F56319-9CC1-4C97-8E3A-657E22C5B2A8}" destId="{C42C6399-C4AF-4C82-8492-05F568AD6B51}" srcOrd="5" destOrd="0" presId="urn:microsoft.com/office/officeart/2005/8/layout/cycle2"/>
    <dgm:cxn modelId="{FC6614D4-7A8C-4626-BBB7-881329E205AE}" type="presParOf" srcId="{C42C6399-C4AF-4C82-8492-05F568AD6B51}" destId="{A5787B40-2FA9-4798-9087-91CBC50B850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E183CB-160B-4111-8AF7-9DCB838FC4EE}" type="doc">
      <dgm:prSet loTypeId="urn:microsoft.com/office/officeart/2005/8/layout/hProcess6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8C10337-24A9-42B9-A42F-23FA1AE6FC0E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E5B4A09-8507-4AF3-8453-5A0F9E58D23B}" type="parTrans" cxnId="{27CE837D-ED46-442C-A579-150DD430D035}">
      <dgm:prSet/>
      <dgm:spPr/>
      <dgm:t>
        <a:bodyPr/>
        <a:lstStyle/>
        <a:p>
          <a:endParaRPr lang="ru-RU"/>
        </a:p>
      </dgm:t>
    </dgm:pt>
    <dgm:pt modelId="{48909E80-FFC2-49A9-A7CC-DEB16803CDAA}" type="sibTrans" cxnId="{27CE837D-ED46-442C-A579-150DD430D035}">
      <dgm:prSet/>
      <dgm:spPr/>
      <dgm:t>
        <a:bodyPr/>
        <a:lstStyle/>
        <a:p>
          <a:endParaRPr lang="ru-RU"/>
        </a:p>
      </dgm:t>
    </dgm:pt>
    <dgm:pt modelId="{39E355A9-504C-41C5-8C30-560CE2F95CD9}">
      <dgm:prSet phldrT="[Текст]" custT="1"/>
      <dgm:spPr/>
      <dgm:t>
        <a:bodyPr/>
        <a:lstStyle/>
        <a:p>
          <a:r>
            <a:rPr lang="ru-RU" sz="3600" dirty="0" smtClean="0"/>
            <a:t>Информационные    опасности и угрозы</a:t>
          </a:r>
          <a:endParaRPr lang="ru-RU" sz="3600" dirty="0"/>
        </a:p>
      </dgm:t>
    </dgm:pt>
    <dgm:pt modelId="{5145249E-6FAB-486E-9669-AF86F52A10BE}" type="parTrans" cxnId="{BCE64410-B068-4E5C-AC62-A5DA40ABAD7E}">
      <dgm:prSet/>
      <dgm:spPr/>
      <dgm:t>
        <a:bodyPr/>
        <a:lstStyle/>
        <a:p>
          <a:endParaRPr lang="ru-RU"/>
        </a:p>
      </dgm:t>
    </dgm:pt>
    <dgm:pt modelId="{716FD479-D079-422C-BE0A-40836F6BCFB3}" type="sibTrans" cxnId="{BCE64410-B068-4E5C-AC62-A5DA40ABAD7E}">
      <dgm:prSet/>
      <dgm:spPr/>
      <dgm:t>
        <a:bodyPr/>
        <a:lstStyle/>
        <a:p>
          <a:endParaRPr lang="ru-RU"/>
        </a:p>
      </dgm:t>
    </dgm:pt>
    <dgm:pt modelId="{185FC533-E4D0-47D7-9DE9-F6A07EA2CB5B}" type="pres">
      <dgm:prSet presAssocID="{E2E183CB-160B-4111-8AF7-9DCB838FC4E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8C6EB6-D207-473E-9E60-AA69567BFDEB}" type="pres">
      <dgm:prSet presAssocID="{58C10337-24A9-42B9-A42F-23FA1AE6FC0E}" presName="compNode" presStyleCnt="0"/>
      <dgm:spPr/>
      <dgm:t>
        <a:bodyPr/>
        <a:lstStyle/>
        <a:p>
          <a:endParaRPr lang="ru-RU"/>
        </a:p>
      </dgm:t>
    </dgm:pt>
    <dgm:pt modelId="{844FD464-7786-4C46-AD3C-F6D0B1F0B8F4}" type="pres">
      <dgm:prSet presAssocID="{58C10337-24A9-42B9-A42F-23FA1AE6FC0E}" presName="noGeometry" presStyleCnt="0"/>
      <dgm:spPr/>
      <dgm:t>
        <a:bodyPr/>
        <a:lstStyle/>
        <a:p>
          <a:endParaRPr lang="ru-RU"/>
        </a:p>
      </dgm:t>
    </dgm:pt>
    <dgm:pt modelId="{36707468-90BB-4525-813C-79EA1D53108E}" type="pres">
      <dgm:prSet presAssocID="{58C10337-24A9-42B9-A42F-23FA1AE6FC0E}" presName="childTextVisible" presStyleLbl="bgAccFollowNode1" presStyleIdx="0" presStyleCnt="1" custScaleX="133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35215-6BB8-49FE-A8C6-D0284D829F69}" type="pres">
      <dgm:prSet presAssocID="{58C10337-24A9-42B9-A42F-23FA1AE6FC0E}" presName="childTextHidden" presStyleLbl="bgAccFollowNode1" presStyleIdx="0" presStyleCnt="1"/>
      <dgm:spPr/>
      <dgm:t>
        <a:bodyPr/>
        <a:lstStyle/>
        <a:p>
          <a:endParaRPr lang="ru-RU"/>
        </a:p>
      </dgm:t>
    </dgm:pt>
    <dgm:pt modelId="{ED2BF1B1-0B7C-405A-A779-9788BD42D96D}" type="pres">
      <dgm:prSet presAssocID="{58C10337-24A9-42B9-A42F-23FA1AE6FC0E}" presName="parentText" presStyleLbl="node1" presStyleIdx="0" presStyleCnt="1" custLinFactNeighborX="-16029" custLinFactNeighborY="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B6684C-2CF9-426B-A1FA-FD57355BF91D}" type="presOf" srcId="{E2E183CB-160B-4111-8AF7-9DCB838FC4EE}" destId="{185FC533-E4D0-47D7-9DE9-F6A07EA2CB5B}" srcOrd="0" destOrd="0" presId="urn:microsoft.com/office/officeart/2005/8/layout/hProcess6"/>
    <dgm:cxn modelId="{1DBABAE4-81BC-44AB-BDA0-22378B8E7C78}" type="presOf" srcId="{39E355A9-504C-41C5-8C30-560CE2F95CD9}" destId="{0FC35215-6BB8-49FE-A8C6-D0284D829F69}" srcOrd="1" destOrd="0" presId="urn:microsoft.com/office/officeart/2005/8/layout/hProcess6"/>
    <dgm:cxn modelId="{457684DD-3C76-4737-B5E7-656DD05F8D5B}" type="presOf" srcId="{58C10337-24A9-42B9-A42F-23FA1AE6FC0E}" destId="{ED2BF1B1-0B7C-405A-A779-9788BD42D96D}" srcOrd="0" destOrd="0" presId="urn:microsoft.com/office/officeart/2005/8/layout/hProcess6"/>
    <dgm:cxn modelId="{27CE837D-ED46-442C-A579-150DD430D035}" srcId="{E2E183CB-160B-4111-8AF7-9DCB838FC4EE}" destId="{58C10337-24A9-42B9-A42F-23FA1AE6FC0E}" srcOrd="0" destOrd="0" parTransId="{AE5B4A09-8507-4AF3-8453-5A0F9E58D23B}" sibTransId="{48909E80-FFC2-49A9-A7CC-DEB16803CDAA}"/>
    <dgm:cxn modelId="{BCE64410-B068-4E5C-AC62-A5DA40ABAD7E}" srcId="{58C10337-24A9-42B9-A42F-23FA1AE6FC0E}" destId="{39E355A9-504C-41C5-8C30-560CE2F95CD9}" srcOrd="0" destOrd="0" parTransId="{5145249E-6FAB-486E-9669-AF86F52A10BE}" sibTransId="{716FD479-D079-422C-BE0A-40836F6BCFB3}"/>
    <dgm:cxn modelId="{DF9E3D28-F36F-4A28-83C8-B4F2B3149EF1}" type="presOf" srcId="{39E355A9-504C-41C5-8C30-560CE2F95CD9}" destId="{36707468-90BB-4525-813C-79EA1D53108E}" srcOrd="0" destOrd="0" presId="urn:microsoft.com/office/officeart/2005/8/layout/hProcess6"/>
    <dgm:cxn modelId="{E62A6EE8-A838-4DB4-800F-644D03EDE377}" type="presParOf" srcId="{185FC533-E4D0-47D7-9DE9-F6A07EA2CB5B}" destId="{A08C6EB6-D207-473E-9E60-AA69567BFDEB}" srcOrd="0" destOrd="0" presId="urn:microsoft.com/office/officeart/2005/8/layout/hProcess6"/>
    <dgm:cxn modelId="{CAADC68E-856E-4C59-8FF2-E15AB48E1EAB}" type="presParOf" srcId="{A08C6EB6-D207-473E-9E60-AA69567BFDEB}" destId="{844FD464-7786-4C46-AD3C-F6D0B1F0B8F4}" srcOrd="0" destOrd="0" presId="urn:microsoft.com/office/officeart/2005/8/layout/hProcess6"/>
    <dgm:cxn modelId="{BC852927-0527-4CF7-B498-831B55D07332}" type="presParOf" srcId="{A08C6EB6-D207-473E-9E60-AA69567BFDEB}" destId="{36707468-90BB-4525-813C-79EA1D53108E}" srcOrd="1" destOrd="0" presId="urn:microsoft.com/office/officeart/2005/8/layout/hProcess6"/>
    <dgm:cxn modelId="{FB04312D-14F9-40BA-9BC8-28C327D061B8}" type="presParOf" srcId="{A08C6EB6-D207-473E-9E60-AA69567BFDEB}" destId="{0FC35215-6BB8-49FE-A8C6-D0284D829F69}" srcOrd="2" destOrd="0" presId="urn:microsoft.com/office/officeart/2005/8/layout/hProcess6"/>
    <dgm:cxn modelId="{06B9C6D4-11A2-46CA-B73F-3B2242F71C9C}" type="presParOf" srcId="{A08C6EB6-D207-473E-9E60-AA69567BFDEB}" destId="{ED2BF1B1-0B7C-405A-A779-9788BD42D96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449926A-E8E0-4FD5-B5CE-8636FC06DFBD}" type="doc">
      <dgm:prSet loTypeId="urn:microsoft.com/office/officeart/2005/8/layout/StepDownProcess" loCatId="process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11DB68E-336B-4E28-944F-BDA09FB8AC25}">
      <dgm:prSet phldrT="[Текст]" custT="1"/>
      <dgm:spPr/>
      <dgm:t>
        <a:bodyPr/>
        <a:lstStyle/>
        <a:p>
          <a:r>
            <a:rPr lang="ru-RU" sz="2400" dirty="0" smtClean="0"/>
            <a:t>Навязчивый веб-серфинг</a:t>
          </a:r>
          <a:endParaRPr lang="ru-RU" sz="2400" dirty="0"/>
        </a:p>
      </dgm:t>
    </dgm:pt>
    <dgm:pt modelId="{F5891F49-0FAB-4EF2-998F-32D64C0CA965}" type="parTrans" cxnId="{18B48E6A-F0B8-4C44-97FA-563C04164BAD}">
      <dgm:prSet/>
      <dgm:spPr/>
      <dgm:t>
        <a:bodyPr/>
        <a:lstStyle/>
        <a:p>
          <a:endParaRPr lang="ru-RU"/>
        </a:p>
      </dgm:t>
    </dgm:pt>
    <dgm:pt modelId="{5C061FF6-7762-4EB5-A641-AE3696D4F134}" type="sibTrans" cxnId="{18B48E6A-F0B8-4C44-97FA-563C04164BAD}">
      <dgm:prSet/>
      <dgm:spPr/>
      <dgm:t>
        <a:bodyPr/>
        <a:lstStyle/>
        <a:p>
          <a:endParaRPr lang="ru-RU"/>
        </a:p>
      </dgm:t>
    </dgm:pt>
    <dgm:pt modelId="{C4E72A22-E880-4520-9C6C-BCA3DB1658C5}">
      <dgm:prSet phldrT="[Текст]" custT="1"/>
      <dgm:spPr/>
      <dgm:t>
        <a:bodyPr/>
        <a:lstStyle/>
        <a:p>
          <a:r>
            <a:rPr lang="ru-RU" sz="2000" dirty="0" smtClean="0"/>
            <a:t>Непреодолимое желание постоянного поиска информации в сети Интернет</a:t>
          </a:r>
          <a:endParaRPr lang="ru-RU" sz="2000" dirty="0"/>
        </a:p>
      </dgm:t>
    </dgm:pt>
    <dgm:pt modelId="{1E94A008-8C86-4B73-936A-04A94482672C}" type="parTrans" cxnId="{B43E8A59-E62A-405A-AEA1-BEBE6F7AF8AC}">
      <dgm:prSet/>
      <dgm:spPr/>
      <dgm:t>
        <a:bodyPr/>
        <a:lstStyle/>
        <a:p>
          <a:endParaRPr lang="ru-RU"/>
        </a:p>
      </dgm:t>
    </dgm:pt>
    <dgm:pt modelId="{D46CE020-06AC-4496-8D41-EE5A1E5D9C5C}" type="sibTrans" cxnId="{B43E8A59-E62A-405A-AEA1-BEBE6F7AF8AC}">
      <dgm:prSet/>
      <dgm:spPr/>
      <dgm:t>
        <a:bodyPr/>
        <a:lstStyle/>
        <a:p>
          <a:endParaRPr lang="ru-RU"/>
        </a:p>
      </dgm:t>
    </dgm:pt>
    <dgm:pt modelId="{CB159525-E75C-4406-B77F-0713582BCC6B}">
      <dgm:prSet phldrT="[Текст]" custT="1"/>
      <dgm:spPr/>
      <dgm:t>
        <a:bodyPr/>
        <a:lstStyle/>
        <a:p>
          <a:r>
            <a:rPr lang="ru-RU" sz="2400" dirty="0" smtClean="0"/>
            <a:t>Зависимость от социальных сетей</a:t>
          </a:r>
          <a:endParaRPr lang="ru-RU" sz="2400" dirty="0"/>
        </a:p>
      </dgm:t>
    </dgm:pt>
    <dgm:pt modelId="{84BEDDCF-646C-46FF-B5DE-53A627DA9080}" type="parTrans" cxnId="{861D223B-CD4F-4E72-9E41-B7402600E393}">
      <dgm:prSet/>
      <dgm:spPr/>
      <dgm:t>
        <a:bodyPr/>
        <a:lstStyle/>
        <a:p>
          <a:endParaRPr lang="ru-RU"/>
        </a:p>
      </dgm:t>
    </dgm:pt>
    <dgm:pt modelId="{835DE9BC-9A08-426A-A95C-42FEA228B5BC}" type="sibTrans" cxnId="{861D223B-CD4F-4E72-9E41-B7402600E393}">
      <dgm:prSet/>
      <dgm:spPr/>
      <dgm:t>
        <a:bodyPr/>
        <a:lstStyle/>
        <a:p>
          <a:endParaRPr lang="ru-RU"/>
        </a:p>
      </dgm:t>
    </dgm:pt>
    <dgm:pt modelId="{57401157-5E12-4713-AEEC-C3078CD96D1F}">
      <dgm:prSet phldrT="[Текст]"/>
      <dgm:spPr/>
      <dgm:t>
        <a:bodyPr/>
        <a:lstStyle/>
        <a:p>
          <a:r>
            <a:rPr lang="ru-RU" dirty="0" smtClean="0"/>
            <a:t>Постоянное общение в социальных сетях, сообщение любой информации, потеря коммуникативных навыков</a:t>
          </a:r>
          <a:endParaRPr lang="ru-RU" dirty="0"/>
        </a:p>
      </dgm:t>
    </dgm:pt>
    <dgm:pt modelId="{866EF2EC-E65E-4B3B-B4E2-D267CD63D333}" type="parTrans" cxnId="{63CC85B7-41E9-4991-B243-974C53FA7C1A}">
      <dgm:prSet/>
      <dgm:spPr/>
      <dgm:t>
        <a:bodyPr/>
        <a:lstStyle/>
        <a:p>
          <a:endParaRPr lang="ru-RU"/>
        </a:p>
      </dgm:t>
    </dgm:pt>
    <dgm:pt modelId="{40B7199D-CA44-4E13-B5BE-BD73E4D2610B}" type="sibTrans" cxnId="{63CC85B7-41E9-4991-B243-974C53FA7C1A}">
      <dgm:prSet/>
      <dgm:spPr/>
      <dgm:t>
        <a:bodyPr/>
        <a:lstStyle/>
        <a:p>
          <a:endParaRPr lang="ru-RU"/>
        </a:p>
      </dgm:t>
    </dgm:pt>
    <dgm:pt modelId="{E1F12CA8-57A9-48B7-9D59-95BDF89809DA}">
      <dgm:prSet phldrT="[Текст]" custT="1"/>
      <dgm:spPr/>
      <dgm:t>
        <a:bodyPr/>
        <a:lstStyle/>
        <a:p>
          <a:r>
            <a:rPr lang="ru-RU" sz="2600" dirty="0" smtClean="0"/>
            <a:t>Игровая зависимость </a:t>
          </a:r>
          <a:endParaRPr lang="ru-RU" sz="2600" dirty="0"/>
        </a:p>
      </dgm:t>
    </dgm:pt>
    <dgm:pt modelId="{8BD24FD3-8212-4238-B243-46690FB43815}" type="parTrans" cxnId="{C4CA61FD-E800-4084-ADAD-9B0F866E2043}">
      <dgm:prSet/>
      <dgm:spPr/>
      <dgm:t>
        <a:bodyPr/>
        <a:lstStyle/>
        <a:p>
          <a:endParaRPr lang="ru-RU"/>
        </a:p>
      </dgm:t>
    </dgm:pt>
    <dgm:pt modelId="{64559D16-8523-4839-A357-FA979606F38A}" type="sibTrans" cxnId="{C4CA61FD-E800-4084-ADAD-9B0F866E2043}">
      <dgm:prSet/>
      <dgm:spPr/>
      <dgm:t>
        <a:bodyPr/>
        <a:lstStyle/>
        <a:p>
          <a:endParaRPr lang="ru-RU"/>
        </a:p>
      </dgm:t>
    </dgm:pt>
    <dgm:pt modelId="{57BC52D9-C6F5-4752-AFE5-54C0D392A04B}">
      <dgm:prSet phldrT="[Текст]"/>
      <dgm:spPr/>
      <dgm:t>
        <a:bodyPr/>
        <a:lstStyle/>
        <a:p>
          <a:r>
            <a:rPr lang="ru-RU" dirty="0" smtClean="0"/>
            <a:t>Чрезмерное увлечение онлайн-играми или приложениями</a:t>
          </a:r>
          <a:endParaRPr lang="ru-RU" dirty="0"/>
        </a:p>
      </dgm:t>
    </dgm:pt>
    <dgm:pt modelId="{6BBA8978-5EA1-44DA-A33E-91F2E874D96C}" type="parTrans" cxnId="{CB28C098-B97B-4643-877F-E2E1D9FFA660}">
      <dgm:prSet/>
      <dgm:spPr/>
      <dgm:t>
        <a:bodyPr/>
        <a:lstStyle/>
        <a:p>
          <a:endParaRPr lang="ru-RU"/>
        </a:p>
      </dgm:t>
    </dgm:pt>
    <dgm:pt modelId="{5495A746-F7E8-4144-9666-518A9627035F}" type="sibTrans" cxnId="{CB28C098-B97B-4643-877F-E2E1D9FFA660}">
      <dgm:prSet/>
      <dgm:spPr/>
      <dgm:t>
        <a:bodyPr/>
        <a:lstStyle/>
        <a:p>
          <a:endParaRPr lang="ru-RU"/>
        </a:p>
      </dgm:t>
    </dgm:pt>
    <dgm:pt modelId="{0EB6ADC1-7105-45AD-9C09-3F99934F40AD}" type="pres">
      <dgm:prSet presAssocID="{A449926A-E8E0-4FD5-B5CE-8636FC06DFB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AEF989F-F366-406A-B727-FD0DAA7483C8}" type="pres">
      <dgm:prSet presAssocID="{711DB68E-336B-4E28-944F-BDA09FB8AC25}" presName="composite" presStyleCnt="0"/>
      <dgm:spPr/>
      <dgm:t>
        <a:bodyPr/>
        <a:lstStyle/>
        <a:p>
          <a:endParaRPr lang="ru-RU"/>
        </a:p>
      </dgm:t>
    </dgm:pt>
    <dgm:pt modelId="{8ECB624B-C917-42EA-B40F-DD014D2C69BA}" type="pres">
      <dgm:prSet presAssocID="{711DB68E-336B-4E28-944F-BDA09FB8AC25}" presName="bentUpArrow1" presStyleLbl="alignImgPlace1" presStyleIdx="0" presStyleCnt="2"/>
      <dgm:spPr/>
      <dgm:t>
        <a:bodyPr/>
        <a:lstStyle/>
        <a:p>
          <a:endParaRPr lang="ru-RU"/>
        </a:p>
      </dgm:t>
    </dgm:pt>
    <dgm:pt modelId="{188022F0-675E-463C-B21F-4E6D81B7B663}" type="pres">
      <dgm:prSet presAssocID="{711DB68E-336B-4E28-944F-BDA09FB8AC25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D40A5-2CCC-4FC7-ADCA-5595011A1F17}" type="pres">
      <dgm:prSet presAssocID="{711DB68E-336B-4E28-944F-BDA09FB8AC25}" presName="ChildText" presStyleLbl="revTx" presStyleIdx="0" presStyleCnt="3" custScaleX="221291" custLinFactNeighborX="60461" custLinFactNeighborY="13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ECCF9-9446-40B6-94D2-672629639075}" type="pres">
      <dgm:prSet presAssocID="{5C061FF6-7762-4EB5-A641-AE3696D4F134}" presName="sibTrans" presStyleCnt="0"/>
      <dgm:spPr/>
      <dgm:t>
        <a:bodyPr/>
        <a:lstStyle/>
        <a:p>
          <a:endParaRPr lang="ru-RU"/>
        </a:p>
      </dgm:t>
    </dgm:pt>
    <dgm:pt modelId="{BA578D57-8A4F-479F-AA2E-9F469858CA44}" type="pres">
      <dgm:prSet presAssocID="{CB159525-E75C-4406-B77F-0713582BCC6B}" presName="composite" presStyleCnt="0"/>
      <dgm:spPr/>
      <dgm:t>
        <a:bodyPr/>
        <a:lstStyle/>
        <a:p>
          <a:endParaRPr lang="ru-RU"/>
        </a:p>
      </dgm:t>
    </dgm:pt>
    <dgm:pt modelId="{541718F2-371F-4BD7-8CF6-FBEF91D1EC11}" type="pres">
      <dgm:prSet presAssocID="{CB159525-E75C-4406-B77F-0713582BCC6B}" presName="bentUpArrow1" presStyleLbl="alignImgPlace1" presStyleIdx="1" presStyleCnt="2"/>
      <dgm:spPr/>
      <dgm:t>
        <a:bodyPr/>
        <a:lstStyle/>
        <a:p>
          <a:endParaRPr lang="ru-RU"/>
        </a:p>
      </dgm:t>
    </dgm:pt>
    <dgm:pt modelId="{A6001579-44D7-49E8-9960-5C2E2ACDE1A1}" type="pres">
      <dgm:prSet presAssocID="{CB159525-E75C-4406-B77F-0713582BCC6B}" presName="ParentText" presStyleLbl="node1" presStyleIdx="1" presStyleCnt="3" custScaleX="113583" custLinFactNeighborX="-26553" custLinFactNeighborY="21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D82A0-EB72-4926-B0D4-B4C12CC34854}" type="pres">
      <dgm:prSet presAssocID="{CB159525-E75C-4406-B77F-0713582BCC6B}" presName="ChildText" presStyleLbl="revTx" presStyleIdx="1" presStyleCnt="3" custScaleX="201734" custScaleY="125860" custLinFactNeighborX="17033" custLinFactNeighborY="-18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83245-20DC-4E7A-84A5-3B518BC4FD85}" type="pres">
      <dgm:prSet presAssocID="{835DE9BC-9A08-426A-A95C-42FEA228B5BC}" presName="sibTrans" presStyleCnt="0"/>
      <dgm:spPr/>
      <dgm:t>
        <a:bodyPr/>
        <a:lstStyle/>
        <a:p>
          <a:endParaRPr lang="ru-RU"/>
        </a:p>
      </dgm:t>
    </dgm:pt>
    <dgm:pt modelId="{26B312C4-5801-4D1D-B41B-25A451AF999C}" type="pres">
      <dgm:prSet presAssocID="{E1F12CA8-57A9-48B7-9D59-95BDF89809DA}" presName="composite" presStyleCnt="0"/>
      <dgm:spPr/>
      <dgm:t>
        <a:bodyPr/>
        <a:lstStyle/>
        <a:p>
          <a:endParaRPr lang="ru-RU"/>
        </a:p>
      </dgm:t>
    </dgm:pt>
    <dgm:pt modelId="{D4BCA6D7-41C1-4B46-8A00-8EBACA0FC07E}" type="pres">
      <dgm:prSet presAssocID="{E1F12CA8-57A9-48B7-9D59-95BDF89809DA}" presName="ParentText" presStyleLbl="node1" presStyleIdx="2" presStyleCnt="3" custScaleX="116119" custLinFactNeighborX="-27734" custLinFactNeighborY="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78CC3-430E-42FF-984A-CF8E2C23EB9F}" type="pres">
      <dgm:prSet presAssocID="{E1F12CA8-57A9-48B7-9D59-95BDF89809DA}" presName="FinalChildText" presStyleLbl="revTx" presStyleIdx="2" presStyleCnt="3" custScaleX="1844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48E6A-F0B8-4C44-97FA-563C04164BAD}" srcId="{A449926A-E8E0-4FD5-B5CE-8636FC06DFBD}" destId="{711DB68E-336B-4E28-944F-BDA09FB8AC25}" srcOrd="0" destOrd="0" parTransId="{F5891F49-0FAB-4EF2-998F-32D64C0CA965}" sibTransId="{5C061FF6-7762-4EB5-A641-AE3696D4F134}"/>
    <dgm:cxn modelId="{EFDA1CD3-E1B1-48DF-8203-361434501389}" type="presOf" srcId="{57401157-5E12-4713-AEEC-C3078CD96D1F}" destId="{9FCD82A0-EB72-4926-B0D4-B4C12CC34854}" srcOrd="0" destOrd="0" presId="urn:microsoft.com/office/officeart/2005/8/layout/StepDownProcess"/>
    <dgm:cxn modelId="{861D223B-CD4F-4E72-9E41-B7402600E393}" srcId="{A449926A-E8E0-4FD5-B5CE-8636FC06DFBD}" destId="{CB159525-E75C-4406-B77F-0713582BCC6B}" srcOrd="1" destOrd="0" parTransId="{84BEDDCF-646C-46FF-B5DE-53A627DA9080}" sibTransId="{835DE9BC-9A08-426A-A95C-42FEA228B5BC}"/>
    <dgm:cxn modelId="{CB28C098-B97B-4643-877F-E2E1D9FFA660}" srcId="{E1F12CA8-57A9-48B7-9D59-95BDF89809DA}" destId="{57BC52D9-C6F5-4752-AFE5-54C0D392A04B}" srcOrd="0" destOrd="0" parTransId="{6BBA8978-5EA1-44DA-A33E-91F2E874D96C}" sibTransId="{5495A746-F7E8-4144-9666-518A9627035F}"/>
    <dgm:cxn modelId="{69D6D051-ADD9-49F1-AEEB-9F48DA70D017}" type="presOf" srcId="{CB159525-E75C-4406-B77F-0713582BCC6B}" destId="{A6001579-44D7-49E8-9960-5C2E2ACDE1A1}" srcOrd="0" destOrd="0" presId="urn:microsoft.com/office/officeart/2005/8/layout/StepDownProcess"/>
    <dgm:cxn modelId="{63CC85B7-41E9-4991-B243-974C53FA7C1A}" srcId="{CB159525-E75C-4406-B77F-0713582BCC6B}" destId="{57401157-5E12-4713-AEEC-C3078CD96D1F}" srcOrd="0" destOrd="0" parTransId="{866EF2EC-E65E-4B3B-B4E2-D267CD63D333}" sibTransId="{40B7199D-CA44-4E13-B5BE-BD73E4D2610B}"/>
    <dgm:cxn modelId="{2CE5EF72-F060-4995-A2DC-50DC5E3CD76E}" type="presOf" srcId="{711DB68E-336B-4E28-944F-BDA09FB8AC25}" destId="{188022F0-675E-463C-B21F-4E6D81B7B663}" srcOrd="0" destOrd="0" presId="urn:microsoft.com/office/officeart/2005/8/layout/StepDownProcess"/>
    <dgm:cxn modelId="{800D71EF-0585-4809-A5E1-D12E6EC6D68B}" type="presOf" srcId="{E1F12CA8-57A9-48B7-9D59-95BDF89809DA}" destId="{D4BCA6D7-41C1-4B46-8A00-8EBACA0FC07E}" srcOrd="0" destOrd="0" presId="urn:microsoft.com/office/officeart/2005/8/layout/StepDownProcess"/>
    <dgm:cxn modelId="{9CD36980-EA1D-41C6-902D-415148A8679B}" type="presOf" srcId="{57BC52D9-C6F5-4752-AFE5-54C0D392A04B}" destId="{E5A78CC3-430E-42FF-984A-CF8E2C23EB9F}" srcOrd="0" destOrd="0" presId="urn:microsoft.com/office/officeart/2005/8/layout/StepDownProcess"/>
    <dgm:cxn modelId="{C4CA61FD-E800-4084-ADAD-9B0F866E2043}" srcId="{A449926A-E8E0-4FD5-B5CE-8636FC06DFBD}" destId="{E1F12CA8-57A9-48B7-9D59-95BDF89809DA}" srcOrd="2" destOrd="0" parTransId="{8BD24FD3-8212-4238-B243-46690FB43815}" sibTransId="{64559D16-8523-4839-A357-FA979606F38A}"/>
    <dgm:cxn modelId="{B43E8A59-E62A-405A-AEA1-BEBE6F7AF8AC}" srcId="{711DB68E-336B-4E28-944F-BDA09FB8AC25}" destId="{C4E72A22-E880-4520-9C6C-BCA3DB1658C5}" srcOrd="0" destOrd="0" parTransId="{1E94A008-8C86-4B73-936A-04A94482672C}" sibTransId="{D46CE020-06AC-4496-8D41-EE5A1E5D9C5C}"/>
    <dgm:cxn modelId="{1F95D41F-26E8-45F8-9A4D-B763BDEB4E8F}" type="presOf" srcId="{A449926A-E8E0-4FD5-B5CE-8636FC06DFBD}" destId="{0EB6ADC1-7105-45AD-9C09-3F99934F40AD}" srcOrd="0" destOrd="0" presId="urn:microsoft.com/office/officeart/2005/8/layout/StepDownProcess"/>
    <dgm:cxn modelId="{9B0FE0A5-E5CD-44C5-9CD1-FBAC9DCC40FB}" type="presOf" srcId="{C4E72A22-E880-4520-9C6C-BCA3DB1658C5}" destId="{486D40A5-2CCC-4FC7-ADCA-5595011A1F17}" srcOrd="0" destOrd="0" presId="urn:microsoft.com/office/officeart/2005/8/layout/StepDownProcess"/>
    <dgm:cxn modelId="{01C62C1B-95FD-4C60-A505-FC8E8D8C687B}" type="presParOf" srcId="{0EB6ADC1-7105-45AD-9C09-3F99934F40AD}" destId="{2AEF989F-F366-406A-B727-FD0DAA7483C8}" srcOrd="0" destOrd="0" presId="urn:microsoft.com/office/officeart/2005/8/layout/StepDownProcess"/>
    <dgm:cxn modelId="{205747E8-B113-4E00-A211-726DF76FB180}" type="presParOf" srcId="{2AEF989F-F366-406A-B727-FD0DAA7483C8}" destId="{8ECB624B-C917-42EA-B40F-DD014D2C69BA}" srcOrd="0" destOrd="0" presId="urn:microsoft.com/office/officeart/2005/8/layout/StepDownProcess"/>
    <dgm:cxn modelId="{9718624D-BD28-44A3-AA3C-C2DC1DA0708B}" type="presParOf" srcId="{2AEF989F-F366-406A-B727-FD0DAA7483C8}" destId="{188022F0-675E-463C-B21F-4E6D81B7B663}" srcOrd="1" destOrd="0" presId="urn:microsoft.com/office/officeart/2005/8/layout/StepDownProcess"/>
    <dgm:cxn modelId="{A4A590C7-705F-4D08-AE2A-9FAA0FBA6168}" type="presParOf" srcId="{2AEF989F-F366-406A-B727-FD0DAA7483C8}" destId="{486D40A5-2CCC-4FC7-ADCA-5595011A1F17}" srcOrd="2" destOrd="0" presId="urn:microsoft.com/office/officeart/2005/8/layout/StepDownProcess"/>
    <dgm:cxn modelId="{66FACB70-A536-4099-BC50-589DE5D93BE3}" type="presParOf" srcId="{0EB6ADC1-7105-45AD-9C09-3F99934F40AD}" destId="{3BBECCF9-9446-40B6-94D2-672629639075}" srcOrd="1" destOrd="0" presId="urn:microsoft.com/office/officeart/2005/8/layout/StepDownProcess"/>
    <dgm:cxn modelId="{15FA8822-98B3-470E-B407-ADFA5DC3989F}" type="presParOf" srcId="{0EB6ADC1-7105-45AD-9C09-3F99934F40AD}" destId="{BA578D57-8A4F-479F-AA2E-9F469858CA44}" srcOrd="2" destOrd="0" presId="urn:microsoft.com/office/officeart/2005/8/layout/StepDownProcess"/>
    <dgm:cxn modelId="{C0B4910D-78D2-485B-A67D-0CD1DA37B198}" type="presParOf" srcId="{BA578D57-8A4F-479F-AA2E-9F469858CA44}" destId="{541718F2-371F-4BD7-8CF6-FBEF91D1EC11}" srcOrd="0" destOrd="0" presId="urn:microsoft.com/office/officeart/2005/8/layout/StepDownProcess"/>
    <dgm:cxn modelId="{D405A911-174B-4053-89B7-1C5D89919CA2}" type="presParOf" srcId="{BA578D57-8A4F-479F-AA2E-9F469858CA44}" destId="{A6001579-44D7-49E8-9960-5C2E2ACDE1A1}" srcOrd="1" destOrd="0" presId="urn:microsoft.com/office/officeart/2005/8/layout/StepDownProcess"/>
    <dgm:cxn modelId="{63147A6E-41F5-4D68-8241-61A27B83590E}" type="presParOf" srcId="{BA578D57-8A4F-479F-AA2E-9F469858CA44}" destId="{9FCD82A0-EB72-4926-B0D4-B4C12CC34854}" srcOrd="2" destOrd="0" presId="urn:microsoft.com/office/officeart/2005/8/layout/StepDownProcess"/>
    <dgm:cxn modelId="{916C8CA6-0BE8-4838-AD6D-949FB9A74314}" type="presParOf" srcId="{0EB6ADC1-7105-45AD-9C09-3F99934F40AD}" destId="{BD483245-20DC-4E7A-84A5-3B518BC4FD85}" srcOrd="3" destOrd="0" presId="urn:microsoft.com/office/officeart/2005/8/layout/StepDownProcess"/>
    <dgm:cxn modelId="{9D93CECB-7FDF-493D-A8ED-BCA714D6413E}" type="presParOf" srcId="{0EB6ADC1-7105-45AD-9C09-3F99934F40AD}" destId="{26B312C4-5801-4D1D-B41B-25A451AF999C}" srcOrd="4" destOrd="0" presId="urn:microsoft.com/office/officeart/2005/8/layout/StepDownProcess"/>
    <dgm:cxn modelId="{DD07F5C6-D44E-47D8-B79F-CFDF6502E86A}" type="presParOf" srcId="{26B312C4-5801-4D1D-B41B-25A451AF999C}" destId="{D4BCA6D7-41C1-4B46-8A00-8EBACA0FC07E}" srcOrd="0" destOrd="0" presId="urn:microsoft.com/office/officeart/2005/8/layout/StepDownProcess"/>
    <dgm:cxn modelId="{A1D8ABCF-37D7-4301-83BE-1EA129E4D0FB}" type="presParOf" srcId="{26B312C4-5801-4D1D-B41B-25A451AF999C}" destId="{E5A78CC3-430E-42FF-984A-CF8E2C23EB9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2E183CB-160B-4111-8AF7-9DCB838FC4EE}" type="doc">
      <dgm:prSet loTypeId="urn:microsoft.com/office/officeart/2005/8/layout/hProcess6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8C10337-24A9-42B9-A42F-23FA1AE6FC0E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AE5B4A09-8507-4AF3-8453-5A0F9E58D23B}" type="parTrans" cxnId="{27CE837D-ED46-442C-A579-150DD430D035}">
      <dgm:prSet/>
      <dgm:spPr/>
      <dgm:t>
        <a:bodyPr/>
        <a:lstStyle/>
        <a:p>
          <a:endParaRPr lang="ru-RU"/>
        </a:p>
      </dgm:t>
    </dgm:pt>
    <dgm:pt modelId="{48909E80-FFC2-49A9-A7CC-DEB16803CDAA}" type="sibTrans" cxnId="{27CE837D-ED46-442C-A579-150DD430D035}">
      <dgm:prSet/>
      <dgm:spPr/>
      <dgm:t>
        <a:bodyPr/>
        <a:lstStyle/>
        <a:p>
          <a:endParaRPr lang="ru-RU"/>
        </a:p>
      </dgm:t>
    </dgm:pt>
    <dgm:pt modelId="{39E355A9-504C-41C5-8C30-560CE2F95CD9}">
      <dgm:prSet phldrT="[Текст]"/>
      <dgm:spPr/>
      <dgm:t>
        <a:bodyPr/>
        <a:lstStyle/>
        <a:p>
          <a:r>
            <a:rPr lang="ru-RU" dirty="0" smtClean="0"/>
            <a:t>Опасность употребления ПАВ «нового поколения»</a:t>
          </a:r>
          <a:endParaRPr lang="ru-RU" dirty="0"/>
        </a:p>
      </dgm:t>
    </dgm:pt>
    <dgm:pt modelId="{5145249E-6FAB-486E-9669-AF86F52A10BE}" type="parTrans" cxnId="{BCE64410-B068-4E5C-AC62-A5DA40ABAD7E}">
      <dgm:prSet/>
      <dgm:spPr/>
      <dgm:t>
        <a:bodyPr/>
        <a:lstStyle/>
        <a:p>
          <a:endParaRPr lang="ru-RU"/>
        </a:p>
      </dgm:t>
    </dgm:pt>
    <dgm:pt modelId="{716FD479-D079-422C-BE0A-40836F6BCFB3}" type="sibTrans" cxnId="{BCE64410-B068-4E5C-AC62-A5DA40ABAD7E}">
      <dgm:prSet/>
      <dgm:spPr/>
      <dgm:t>
        <a:bodyPr/>
        <a:lstStyle/>
        <a:p>
          <a:endParaRPr lang="ru-RU"/>
        </a:p>
      </dgm:t>
    </dgm:pt>
    <dgm:pt modelId="{185FC533-E4D0-47D7-9DE9-F6A07EA2CB5B}" type="pres">
      <dgm:prSet presAssocID="{E2E183CB-160B-4111-8AF7-9DCB838FC4E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8C6EB6-D207-473E-9E60-AA69567BFDEB}" type="pres">
      <dgm:prSet presAssocID="{58C10337-24A9-42B9-A42F-23FA1AE6FC0E}" presName="compNode" presStyleCnt="0"/>
      <dgm:spPr/>
      <dgm:t>
        <a:bodyPr/>
        <a:lstStyle/>
        <a:p>
          <a:endParaRPr lang="ru-RU"/>
        </a:p>
      </dgm:t>
    </dgm:pt>
    <dgm:pt modelId="{844FD464-7786-4C46-AD3C-F6D0B1F0B8F4}" type="pres">
      <dgm:prSet presAssocID="{58C10337-24A9-42B9-A42F-23FA1AE6FC0E}" presName="noGeometry" presStyleCnt="0"/>
      <dgm:spPr/>
      <dgm:t>
        <a:bodyPr/>
        <a:lstStyle/>
        <a:p>
          <a:endParaRPr lang="ru-RU"/>
        </a:p>
      </dgm:t>
    </dgm:pt>
    <dgm:pt modelId="{36707468-90BB-4525-813C-79EA1D53108E}" type="pres">
      <dgm:prSet presAssocID="{58C10337-24A9-42B9-A42F-23FA1AE6FC0E}" presName="childTextVisible" presStyleLbl="bgAccFollowNode1" presStyleIdx="0" presStyleCnt="1" custScaleX="125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35215-6BB8-49FE-A8C6-D0284D829F69}" type="pres">
      <dgm:prSet presAssocID="{58C10337-24A9-42B9-A42F-23FA1AE6FC0E}" presName="childTextHidden" presStyleLbl="bgAccFollowNode1" presStyleIdx="0" presStyleCnt="1"/>
      <dgm:spPr/>
      <dgm:t>
        <a:bodyPr/>
        <a:lstStyle/>
        <a:p>
          <a:endParaRPr lang="ru-RU"/>
        </a:p>
      </dgm:t>
    </dgm:pt>
    <dgm:pt modelId="{ED2BF1B1-0B7C-405A-A779-9788BD42D96D}" type="pres">
      <dgm:prSet presAssocID="{58C10337-24A9-42B9-A42F-23FA1AE6FC0E}" presName="parentText" presStyleLbl="node1" presStyleIdx="0" presStyleCnt="1" custLinFactNeighborX="-22638" custLinFactNeighborY="-5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CE837D-ED46-442C-A579-150DD430D035}" srcId="{E2E183CB-160B-4111-8AF7-9DCB838FC4EE}" destId="{58C10337-24A9-42B9-A42F-23FA1AE6FC0E}" srcOrd="0" destOrd="0" parTransId="{AE5B4A09-8507-4AF3-8453-5A0F9E58D23B}" sibTransId="{48909E80-FFC2-49A9-A7CC-DEB16803CDAA}"/>
    <dgm:cxn modelId="{946151A8-6746-43D6-89EA-436504041D97}" type="presOf" srcId="{58C10337-24A9-42B9-A42F-23FA1AE6FC0E}" destId="{ED2BF1B1-0B7C-405A-A779-9788BD42D96D}" srcOrd="0" destOrd="0" presId="urn:microsoft.com/office/officeart/2005/8/layout/hProcess6"/>
    <dgm:cxn modelId="{3F0D7736-4105-4A8C-B4FF-5075D807994C}" type="presOf" srcId="{39E355A9-504C-41C5-8C30-560CE2F95CD9}" destId="{36707468-90BB-4525-813C-79EA1D53108E}" srcOrd="0" destOrd="0" presId="urn:microsoft.com/office/officeart/2005/8/layout/hProcess6"/>
    <dgm:cxn modelId="{1F5C0C23-EAC3-4BB3-8C7A-CD93CE709114}" type="presOf" srcId="{39E355A9-504C-41C5-8C30-560CE2F95CD9}" destId="{0FC35215-6BB8-49FE-A8C6-D0284D829F69}" srcOrd="1" destOrd="0" presId="urn:microsoft.com/office/officeart/2005/8/layout/hProcess6"/>
    <dgm:cxn modelId="{BCE64410-B068-4E5C-AC62-A5DA40ABAD7E}" srcId="{58C10337-24A9-42B9-A42F-23FA1AE6FC0E}" destId="{39E355A9-504C-41C5-8C30-560CE2F95CD9}" srcOrd="0" destOrd="0" parTransId="{5145249E-6FAB-486E-9669-AF86F52A10BE}" sibTransId="{716FD479-D079-422C-BE0A-40836F6BCFB3}"/>
    <dgm:cxn modelId="{69ED957E-5FBC-4791-9887-1A2F7AEABD23}" type="presOf" srcId="{E2E183CB-160B-4111-8AF7-9DCB838FC4EE}" destId="{185FC533-E4D0-47D7-9DE9-F6A07EA2CB5B}" srcOrd="0" destOrd="0" presId="urn:microsoft.com/office/officeart/2005/8/layout/hProcess6"/>
    <dgm:cxn modelId="{4BF4005F-7672-4EBF-AED1-F905E8840BA1}" type="presParOf" srcId="{185FC533-E4D0-47D7-9DE9-F6A07EA2CB5B}" destId="{A08C6EB6-D207-473E-9E60-AA69567BFDEB}" srcOrd="0" destOrd="0" presId="urn:microsoft.com/office/officeart/2005/8/layout/hProcess6"/>
    <dgm:cxn modelId="{0445E1EA-732A-4B6F-81B5-2335DA2F30D7}" type="presParOf" srcId="{A08C6EB6-D207-473E-9E60-AA69567BFDEB}" destId="{844FD464-7786-4C46-AD3C-F6D0B1F0B8F4}" srcOrd="0" destOrd="0" presId="urn:microsoft.com/office/officeart/2005/8/layout/hProcess6"/>
    <dgm:cxn modelId="{FEF14B71-F1F0-4C96-AE87-3B0DCB988810}" type="presParOf" srcId="{A08C6EB6-D207-473E-9E60-AA69567BFDEB}" destId="{36707468-90BB-4525-813C-79EA1D53108E}" srcOrd="1" destOrd="0" presId="urn:microsoft.com/office/officeart/2005/8/layout/hProcess6"/>
    <dgm:cxn modelId="{E834A790-083E-44A5-BAE2-B7CCBB1F17E9}" type="presParOf" srcId="{A08C6EB6-D207-473E-9E60-AA69567BFDEB}" destId="{0FC35215-6BB8-49FE-A8C6-D0284D829F69}" srcOrd="2" destOrd="0" presId="urn:microsoft.com/office/officeart/2005/8/layout/hProcess6"/>
    <dgm:cxn modelId="{30289454-5C55-4784-B591-7E37D87CB5F1}" type="presParOf" srcId="{A08C6EB6-D207-473E-9E60-AA69567BFDEB}" destId="{ED2BF1B1-0B7C-405A-A779-9788BD42D96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FA29D0C-A015-4CBE-AE6F-7051692B5866}" type="doc">
      <dgm:prSet loTypeId="urn:microsoft.com/office/officeart/2005/8/layout/bList2" loCatId="list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2F62A5B-B65E-48FB-864F-5FF27D0B9244}">
      <dgm:prSet phldrT="[Текст]"/>
      <dgm:spPr/>
      <dgm:t>
        <a:bodyPr/>
        <a:lstStyle/>
        <a:p>
          <a:r>
            <a:rPr lang="ru-RU" dirty="0" smtClean="0"/>
            <a:t>«Спайс»</a:t>
          </a:r>
          <a:endParaRPr lang="ru-RU" dirty="0"/>
        </a:p>
      </dgm:t>
    </dgm:pt>
    <dgm:pt modelId="{5B29C87B-69E6-4A42-B898-E4BCB777FE23}" type="parTrans" cxnId="{DA519DE1-342B-4B9B-BA1A-EAFDA6CA87CA}">
      <dgm:prSet/>
      <dgm:spPr/>
      <dgm:t>
        <a:bodyPr/>
        <a:lstStyle/>
        <a:p>
          <a:endParaRPr lang="ru-RU"/>
        </a:p>
      </dgm:t>
    </dgm:pt>
    <dgm:pt modelId="{0E8D41E7-5F0B-446F-A414-5FBC20276111}" type="sibTrans" cxnId="{DA519DE1-342B-4B9B-BA1A-EAFDA6CA87CA}">
      <dgm:prSet/>
      <dgm:spPr/>
      <dgm:t>
        <a:bodyPr/>
        <a:lstStyle/>
        <a:p>
          <a:endParaRPr lang="ru-RU"/>
        </a:p>
      </dgm:t>
    </dgm:pt>
    <dgm:pt modelId="{EF72EB81-FF3F-4C41-9DF6-375E53FAE0CF}">
      <dgm:prSet phldrT="[Текст]"/>
      <dgm:spPr/>
      <dgm:t>
        <a:bodyPr/>
        <a:lstStyle/>
        <a:p>
          <a:r>
            <a:rPr lang="ru-RU" dirty="0" smtClean="0"/>
            <a:t>«Соль»</a:t>
          </a:r>
          <a:endParaRPr lang="ru-RU" dirty="0"/>
        </a:p>
      </dgm:t>
    </dgm:pt>
    <dgm:pt modelId="{6163E412-40B0-4953-823F-BA6B87F9455D}" type="parTrans" cxnId="{B7E791CB-BB29-4481-8B6D-3861B8C8E852}">
      <dgm:prSet/>
      <dgm:spPr/>
      <dgm:t>
        <a:bodyPr/>
        <a:lstStyle/>
        <a:p>
          <a:endParaRPr lang="ru-RU"/>
        </a:p>
      </dgm:t>
    </dgm:pt>
    <dgm:pt modelId="{585208AA-EDFA-4688-ACF8-BD881CFE1887}" type="sibTrans" cxnId="{B7E791CB-BB29-4481-8B6D-3861B8C8E852}">
      <dgm:prSet/>
      <dgm:spPr/>
      <dgm:t>
        <a:bodyPr/>
        <a:lstStyle/>
        <a:p>
          <a:endParaRPr lang="ru-RU"/>
        </a:p>
      </dgm:t>
    </dgm:pt>
    <dgm:pt modelId="{C6BE9D58-3BCA-4C18-8525-FEDF1222F492}">
      <dgm:prSet phldrT="[Текст]"/>
      <dgm:spPr/>
      <dgm:t>
        <a:bodyPr/>
        <a:lstStyle/>
        <a:p>
          <a:r>
            <a:rPr lang="ru-RU" dirty="0" smtClean="0"/>
            <a:t>«</a:t>
          </a:r>
          <a:r>
            <a:rPr lang="ru-RU" dirty="0" err="1" smtClean="0"/>
            <a:t>Микс</a:t>
          </a:r>
          <a:r>
            <a:rPr lang="ru-RU" dirty="0" smtClean="0"/>
            <a:t>»</a:t>
          </a:r>
          <a:endParaRPr lang="ru-RU" dirty="0"/>
        </a:p>
      </dgm:t>
    </dgm:pt>
    <dgm:pt modelId="{86E4B8D6-EF42-48C3-A5FD-868347BC1FD1}" type="parTrans" cxnId="{781EBA6D-274B-4905-8F99-9FC02D369076}">
      <dgm:prSet/>
      <dgm:spPr/>
      <dgm:t>
        <a:bodyPr/>
        <a:lstStyle/>
        <a:p>
          <a:endParaRPr lang="ru-RU"/>
        </a:p>
      </dgm:t>
    </dgm:pt>
    <dgm:pt modelId="{075F15CC-BE10-4606-842A-B35C930319C9}" type="sibTrans" cxnId="{781EBA6D-274B-4905-8F99-9FC02D369076}">
      <dgm:prSet/>
      <dgm:spPr/>
      <dgm:t>
        <a:bodyPr/>
        <a:lstStyle/>
        <a:p>
          <a:endParaRPr lang="ru-RU"/>
        </a:p>
      </dgm:t>
    </dgm:pt>
    <dgm:pt modelId="{392B302F-44A1-4802-B0CE-21C873AD326A}" type="pres">
      <dgm:prSet presAssocID="{3FA29D0C-A015-4CBE-AE6F-7051692B586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CF200F-7419-407F-B550-F7F94DB59EEC}" type="pres">
      <dgm:prSet presAssocID="{C2F62A5B-B65E-48FB-864F-5FF27D0B9244}" presName="compNode" presStyleCnt="0"/>
      <dgm:spPr/>
    </dgm:pt>
    <dgm:pt modelId="{62CCC411-2022-4972-8198-C00875934FBD}" type="pres">
      <dgm:prSet presAssocID="{C2F62A5B-B65E-48FB-864F-5FF27D0B9244}" presName="childRect" presStyleLbl="bgAcc1" presStyleIdx="0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D5F51A4-6D55-4F0F-923E-4B6B61701D6D}" type="pres">
      <dgm:prSet presAssocID="{C2F62A5B-B65E-48FB-864F-5FF27D0B92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CB784-1541-4142-93EC-5E2DE2EFCEBE}" type="pres">
      <dgm:prSet presAssocID="{C2F62A5B-B65E-48FB-864F-5FF27D0B9244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05D2AF2C-DB2D-4634-870C-05AE72B179F4}" type="pres">
      <dgm:prSet presAssocID="{C2F62A5B-B65E-48FB-864F-5FF27D0B9244}" presName="adorn" presStyleLbl="fgAccFollowNode1" presStyleIdx="0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D22F0661-3E93-402E-8841-1FEF6DF53C2E}" type="pres">
      <dgm:prSet presAssocID="{0E8D41E7-5F0B-446F-A414-5FBC2027611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AB9572E-28C4-474C-BCA7-3172AEBD2E19}" type="pres">
      <dgm:prSet presAssocID="{EF72EB81-FF3F-4C41-9DF6-375E53FAE0CF}" presName="compNode" presStyleCnt="0"/>
      <dgm:spPr/>
    </dgm:pt>
    <dgm:pt modelId="{61D6B11F-70F1-4C6B-A8B8-3253C5B387C9}" type="pres">
      <dgm:prSet presAssocID="{EF72EB81-FF3F-4C41-9DF6-375E53FAE0CF}" presName="childRect" presStyleLbl="bgAcc1" presStyleIdx="1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841F2FF-1222-495C-858F-764C134D867B}" type="pres">
      <dgm:prSet presAssocID="{EF72EB81-FF3F-4C41-9DF6-375E53FAE0C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72FB4-7A2B-4316-8543-30BAFCCE0BFB}" type="pres">
      <dgm:prSet presAssocID="{EF72EB81-FF3F-4C41-9DF6-375E53FAE0CF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B821A40E-D736-4938-93DE-984660C73324}" type="pres">
      <dgm:prSet presAssocID="{EF72EB81-FF3F-4C41-9DF6-375E53FAE0CF}" presName="adorn" presStyleLbl="fgAccFollowNode1" presStyleIdx="1" presStyleCnt="3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A6AA72D3-BB1C-4052-80B6-0322FD2D9076}" type="pres">
      <dgm:prSet presAssocID="{585208AA-EDFA-4688-ACF8-BD881CFE188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144A241-6C7B-4996-93F5-CB421C2EFE2D}" type="pres">
      <dgm:prSet presAssocID="{C6BE9D58-3BCA-4C18-8525-FEDF1222F492}" presName="compNode" presStyleCnt="0"/>
      <dgm:spPr/>
    </dgm:pt>
    <dgm:pt modelId="{B2DEAF30-6968-4768-8BE7-CB52E3698A75}" type="pres">
      <dgm:prSet presAssocID="{C6BE9D58-3BCA-4C18-8525-FEDF1222F492}" presName="childRect" presStyleLbl="bgAcc1" presStyleIdx="2" presStyleCnt="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EF7255F6-F473-45A2-B438-067E318190FD}" type="pres">
      <dgm:prSet presAssocID="{C6BE9D58-3BCA-4C18-8525-FEDF1222F49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6657F-7B3F-4B05-9066-A44F8C222E36}" type="pres">
      <dgm:prSet presAssocID="{C6BE9D58-3BCA-4C18-8525-FEDF1222F492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63601598-C9A4-4E03-8B42-B2C2EEAC9E7B}" type="pres">
      <dgm:prSet presAssocID="{C6BE9D58-3BCA-4C18-8525-FEDF1222F492}" presName="adorn" presStyleLbl="fgAccFollow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</dgm:ptLst>
  <dgm:cxnLst>
    <dgm:cxn modelId="{BC50571E-B806-4604-863C-2BE90AAAAB45}" type="presOf" srcId="{EF72EB81-FF3F-4C41-9DF6-375E53FAE0CF}" destId="{95072FB4-7A2B-4316-8543-30BAFCCE0BFB}" srcOrd="1" destOrd="0" presId="urn:microsoft.com/office/officeart/2005/8/layout/bList2"/>
    <dgm:cxn modelId="{E52F2F45-5500-404C-BB96-45EA1C0889E6}" type="presOf" srcId="{C6BE9D58-3BCA-4C18-8525-FEDF1222F492}" destId="{E166657F-7B3F-4B05-9066-A44F8C222E36}" srcOrd="1" destOrd="0" presId="urn:microsoft.com/office/officeart/2005/8/layout/bList2"/>
    <dgm:cxn modelId="{781EBA6D-274B-4905-8F99-9FC02D369076}" srcId="{3FA29D0C-A015-4CBE-AE6F-7051692B5866}" destId="{C6BE9D58-3BCA-4C18-8525-FEDF1222F492}" srcOrd="2" destOrd="0" parTransId="{86E4B8D6-EF42-48C3-A5FD-868347BC1FD1}" sibTransId="{075F15CC-BE10-4606-842A-B35C930319C9}"/>
    <dgm:cxn modelId="{B7E791CB-BB29-4481-8B6D-3861B8C8E852}" srcId="{3FA29D0C-A015-4CBE-AE6F-7051692B5866}" destId="{EF72EB81-FF3F-4C41-9DF6-375E53FAE0CF}" srcOrd="1" destOrd="0" parTransId="{6163E412-40B0-4953-823F-BA6B87F9455D}" sibTransId="{585208AA-EDFA-4688-ACF8-BD881CFE1887}"/>
    <dgm:cxn modelId="{CEB9C0ED-518C-47EE-ABAF-A037022518DB}" type="presOf" srcId="{C6BE9D58-3BCA-4C18-8525-FEDF1222F492}" destId="{EF7255F6-F473-45A2-B438-067E318190FD}" srcOrd="0" destOrd="0" presId="urn:microsoft.com/office/officeart/2005/8/layout/bList2"/>
    <dgm:cxn modelId="{3D569F3E-0EE8-47D5-9D16-EDB43F4F5466}" type="presOf" srcId="{585208AA-EDFA-4688-ACF8-BD881CFE1887}" destId="{A6AA72D3-BB1C-4052-80B6-0322FD2D9076}" srcOrd="0" destOrd="0" presId="urn:microsoft.com/office/officeart/2005/8/layout/bList2"/>
    <dgm:cxn modelId="{D5DE9A51-3DAA-4102-84BB-098563BE3EBC}" type="presOf" srcId="{C2F62A5B-B65E-48FB-864F-5FF27D0B9244}" destId="{0D5F51A4-6D55-4F0F-923E-4B6B61701D6D}" srcOrd="0" destOrd="0" presId="urn:microsoft.com/office/officeart/2005/8/layout/bList2"/>
    <dgm:cxn modelId="{C081FA05-2DBF-4A2B-A70C-A1A58D1EF4A0}" type="presOf" srcId="{EF72EB81-FF3F-4C41-9DF6-375E53FAE0CF}" destId="{8841F2FF-1222-495C-858F-764C134D867B}" srcOrd="0" destOrd="0" presId="urn:microsoft.com/office/officeart/2005/8/layout/bList2"/>
    <dgm:cxn modelId="{5EDF9A4B-9F1E-4B44-B8A9-BE3798741655}" type="presOf" srcId="{0E8D41E7-5F0B-446F-A414-5FBC20276111}" destId="{D22F0661-3E93-402E-8841-1FEF6DF53C2E}" srcOrd="0" destOrd="0" presId="urn:microsoft.com/office/officeart/2005/8/layout/bList2"/>
    <dgm:cxn modelId="{DD9B13BE-5BB3-46DF-A2C3-84D2C4CA42CC}" type="presOf" srcId="{3FA29D0C-A015-4CBE-AE6F-7051692B5866}" destId="{392B302F-44A1-4802-B0CE-21C873AD326A}" srcOrd="0" destOrd="0" presId="urn:microsoft.com/office/officeart/2005/8/layout/bList2"/>
    <dgm:cxn modelId="{323E163D-9012-4561-86A4-A4FEFFD89999}" type="presOf" srcId="{C2F62A5B-B65E-48FB-864F-5FF27D0B9244}" destId="{DFCCB784-1541-4142-93EC-5E2DE2EFCEBE}" srcOrd="1" destOrd="0" presId="urn:microsoft.com/office/officeart/2005/8/layout/bList2"/>
    <dgm:cxn modelId="{DA519DE1-342B-4B9B-BA1A-EAFDA6CA87CA}" srcId="{3FA29D0C-A015-4CBE-AE6F-7051692B5866}" destId="{C2F62A5B-B65E-48FB-864F-5FF27D0B9244}" srcOrd="0" destOrd="0" parTransId="{5B29C87B-69E6-4A42-B898-E4BCB777FE23}" sibTransId="{0E8D41E7-5F0B-446F-A414-5FBC20276111}"/>
    <dgm:cxn modelId="{FF883AE4-5D18-4338-8DF7-6A5E8FF90379}" type="presParOf" srcId="{392B302F-44A1-4802-B0CE-21C873AD326A}" destId="{9FCF200F-7419-407F-B550-F7F94DB59EEC}" srcOrd="0" destOrd="0" presId="urn:microsoft.com/office/officeart/2005/8/layout/bList2"/>
    <dgm:cxn modelId="{60606D48-5533-4BEC-BB97-AAED54C36F7C}" type="presParOf" srcId="{9FCF200F-7419-407F-B550-F7F94DB59EEC}" destId="{62CCC411-2022-4972-8198-C00875934FBD}" srcOrd="0" destOrd="0" presId="urn:microsoft.com/office/officeart/2005/8/layout/bList2"/>
    <dgm:cxn modelId="{4B560E48-9DB2-4909-8DFB-B50337F8CFD0}" type="presParOf" srcId="{9FCF200F-7419-407F-B550-F7F94DB59EEC}" destId="{0D5F51A4-6D55-4F0F-923E-4B6B61701D6D}" srcOrd="1" destOrd="0" presId="urn:microsoft.com/office/officeart/2005/8/layout/bList2"/>
    <dgm:cxn modelId="{860D6796-12AB-45F5-942E-B50CC8E6AB17}" type="presParOf" srcId="{9FCF200F-7419-407F-B550-F7F94DB59EEC}" destId="{DFCCB784-1541-4142-93EC-5E2DE2EFCEBE}" srcOrd="2" destOrd="0" presId="urn:microsoft.com/office/officeart/2005/8/layout/bList2"/>
    <dgm:cxn modelId="{9F454554-1239-43A9-B245-BBF9B1397C02}" type="presParOf" srcId="{9FCF200F-7419-407F-B550-F7F94DB59EEC}" destId="{05D2AF2C-DB2D-4634-870C-05AE72B179F4}" srcOrd="3" destOrd="0" presId="urn:microsoft.com/office/officeart/2005/8/layout/bList2"/>
    <dgm:cxn modelId="{E7CCF42C-1E34-4EF0-8E83-FD7374947AB0}" type="presParOf" srcId="{392B302F-44A1-4802-B0CE-21C873AD326A}" destId="{D22F0661-3E93-402E-8841-1FEF6DF53C2E}" srcOrd="1" destOrd="0" presId="urn:microsoft.com/office/officeart/2005/8/layout/bList2"/>
    <dgm:cxn modelId="{B3A3AB20-14CB-40E7-8BC5-2D695D0C0899}" type="presParOf" srcId="{392B302F-44A1-4802-B0CE-21C873AD326A}" destId="{4AB9572E-28C4-474C-BCA7-3172AEBD2E19}" srcOrd="2" destOrd="0" presId="urn:microsoft.com/office/officeart/2005/8/layout/bList2"/>
    <dgm:cxn modelId="{1F08AF63-D56F-4D1E-A8FA-A7B65289A9F5}" type="presParOf" srcId="{4AB9572E-28C4-474C-BCA7-3172AEBD2E19}" destId="{61D6B11F-70F1-4C6B-A8B8-3253C5B387C9}" srcOrd="0" destOrd="0" presId="urn:microsoft.com/office/officeart/2005/8/layout/bList2"/>
    <dgm:cxn modelId="{C476DD59-BD80-4BD9-8E53-7D399BE90F7D}" type="presParOf" srcId="{4AB9572E-28C4-474C-BCA7-3172AEBD2E19}" destId="{8841F2FF-1222-495C-858F-764C134D867B}" srcOrd="1" destOrd="0" presId="urn:microsoft.com/office/officeart/2005/8/layout/bList2"/>
    <dgm:cxn modelId="{4C4AE582-E3C6-4B1D-8766-33C00B38BAEE}" type="presParOf" srcId="{4AB9572E-28C4-474C-BCA7-3172AEBD2E19}" destId="{95072FB4-7A2B-4316-8543-30BAFCCE0BFB}" srcOrd="2" destOrd="0" presId="urn:microsoft.com/office/officeart/2005/8/layout/bList2"/>
    <dgm:cxn modelId="{93D19AC8-CF2A-41D8-82A3-493D3FE5F7E6}" type="presParOf" srcId="{4AB9572E-28C4-474C-BCA7-3172AEBD2E19}" destId="{B821A40E-D736-4938-93DE-984660C73324}" srcOrd="3" destOrd="0" presId="urn:microsoft.com/office/officeart/2005/8/layout/bList2"/>
    <dgm:cxn modelId="{04C1AB29-C8D1-4993-B85C-DD33003F8201}" type="presParOf" srcId="{392B302F-44A1-4802-B0CE-21C873AD326A}" destId="{A6AA72D3-BB1C-4052-80B6-0322FD2D9076}" srcOrd="3" destOrd="0" presId="urn:microsoft.com/office/officeart/2005/8/layout/bList2"/>
    <dgm:cxn modelId="{7368DE01-8CAA-4202-90EB-AB278FD0B969}" type="presParOf" srcId="{392B302F-44A1-4802-B0CE-21C873AD326A}" destId="{8144A241-6C7B-4996-93F5-CB421C2EFE2D}" srcOrd="4" destOrd="0" presId="urn:microsoft.com/office/officeart/2005/8/layout/bList2"/>
    <dgm:cxn modelId="{B5FA0258-3DEF-4CBD-A369-CB454E86900C}" type="presParOf" srcId="{8144A241-6C7B-4996-93F5-CB421C2EFE2D}" destId="{B2DEAF30-6968-4768-8BE7-CB52E3698A75}" srcOrd="0" destOrd="0" presId="urn:microsoft.com/office/officeart/2005/8/layout/bList2"/>
    <dgm:cxn modelId="{6B2F9B97-6BE6-4382-8C8C-FF5AD2EF77E5}" type="presParOf" srcId="{8144A241-6C7B-4996-93F5-CB421C2EFE2D}" destId="{EF7255F6-F473-45A2-B438-067E318190FD}" srcOrd="1" destOrd="0" presId="urn:microsoft.com/office/officeart/2005/8/layout/bList2"/>
    <dgm:cxn modelId="{349FA721-30A0-45B6-98A1-25CE62059C5E}" type="presParOf" srcId="{8144A241-6C7B-4996-93F5-CB421C2EFE2D}" destId="{E166657F-7B3F-4B05-9066-A44F8C222E36}" srcOrd="2" destOrd="0" presId="urn:microsoft.com/office/officeart/2005/8/layout/bList2"/>
    <dgm:cxn modelId="{02FCED4C-F147-40A9-B97C-62C415085559}" type="presParOf" srcId="{8144A241-6C7B-4996-93F5-CB421C2EFE2D}" destId="{63601598-C9A4-4E03-8B42-B2C2EEAC9E7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2E183CB-160B-4111-8AF7-9DCB838FC4EE}" type="doc">
      <dgm:prSet loTypeId="urn:microsoft.com/office/officeart/2005/8/layout/hProcess6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8C10337-24A9-42B9-A42F-23FA1AE6FC0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AE5B4A09-8507-4AF3-8453-5A0F9E58D23B}" type="parTrans" cxnId="{27CE837D-ED46-442C-A579-150DD430D035}">
      <dgm:prSet/>
      <dgm:spPr/>
      <dgm:t>
        <a:bodyPr/>
        <a:lstStyle/>
        <a:p>
          <a:endParaRPr lang="ru-RU"/>
        </a:p>
      </dgm:t>
    </dgm:pt>
    <dgm:pt modelId="{48909E80-FFC2-49A9-A7CC-DEB16803CDAA}" type="sibTrans" cxnId="{27CE837D-ED46-442C-A579-150DD430D035}">
      <dgm:prSet/>
      <dgm:spPr/>
      <dgm:t>
        <a:bodyPr/>
        <a:lstStyle/>
        <a:p>
          <a:endParaRPr lang="ru-RU"/>
        </a:p>
      </dgm:t>
    </dgm:pt>
    <dgm:pt modelId="{39E355A9-504C-41C5-8C30-560CE2F95CD9}">
      <dgm:prSet phldrT="[Текст]"/>
      <dgm:spPr/>
      <dgm:t>
        <a:bodyPr/>
        <a:lstStyle/>
        <a:p>
          <a:r>
            <a:rPr lang="ru-RU" dirty="0" smtClean="0"/>
            <a:t>Вербовка в террористические организации</a:t>
          </a:r>
          <a:endParaRPr lang="ru-RU" dirty="0"/>
        </a:p>
      </dgm:t>
    </dgm:pt>
    <dgm:pt modelId="{5145249E-6FAB-486E-9669-AF86F52A10BE}" type="parTrans" cxnId="{BCE64410-B068-4E5C-AC62-A5DA40ABAD7E}">
      <dgm:prSet/>
      <dgm:spPr/>
      <dgm:t>
        <a:bodyPr/>
        <a:lstStyle/>
        <a:p>
          <a:endParaRPr lang="ru-RU"/>
        </a:p>
      </dgm:t>
    </dgm:pt>
    <dgm:pt modelId="{716FD479-D079-422C-BE0A-40836F6BCFB3}" type="sibTrans" cxnId="{BCE64410-B068-4E5C-AC62-A5DA40ABAD7E}">
      <dgm:prSet/>
      <dgm:spPr/>
      <dgm:t>
        <a:bodyPr/>
        <a:lstStyle/>
        <a:p>
          <a:endParaRPr lang="ru-RU"/>
        </a:p>
      </dgm:t>
    </dgm:pt>
    <dgm:pt modelId="{185FC533-E4D0-47D7-9DE9-F6A07EA2CB5B}" type="pres">
      <dgm:prSet presAssocID="{E2E183CB-160B-4111-8AF7-9DCB838FC4E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8C6EB6-D207-473E-9E60-AA69567BFDEB}" type="pres">
      <dgm:prSet presAssocID="{58C10337-24A9-42B9-A42F-23FA1AE6FC0E}" presName="compNode" presStyleCnt="0"/>
      <dgm:spPr/>
      <dgm:t>
        <a:bodyPr/>
        <a:lstStyle/>
        <a:p>
          <a:endParaRPr lang="ru-RU"/>
        </a:p>
      </dgm:t>
    </dgm:pt>
    <dgm:pt modelId="{844FD464-7786-4C46-AD3C-F6D0B1F0B8F4}" type="pres">
      <dgm:prSet presAssocID="{58C10337-24A9-42B9-A42F-23FA1AE6FC0E}" presName="noGeometry" presStyleCnt="0"/>
      <dgm:spPr/>
      <dgm:t>
        <a:bodyPr/>
        <a:lstStyle/>
        <a:p>
          <a:endParaRPr lang="ru-RU"/>
        </a:p>
      </dgm:t>
    </dgm:pt>
    <dgm:pt modelId="{36707468-90BB-4525-813C-79EA1D53108E}" type="pres">
      <dgm:prSet presAssocID="{58C10337-24A9-42B9-A42F-23FA1AE6FC0E}" presName="childTextVisible" presStyleLbl="bgAccFollowNode1" presStyleIdx="0" presStyleCnt="1" custScaleX="139116" custLinFactNeighborX="6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35215-6BB8-49FE-A8C6-D0284D829F69}" type="pres">
      <dgm:prSet presAssocID="{58C10337-24A9-42B9-A42F-23FA1AE6FC0E}" presName="childTextHidden" presStyleLbl="bgAccFollowNode1" presStyleIdx="0" presStyleCnt="1"/>
      <dgm:spPr/>
      <dgm:t>
        <a:bodyPr/>
        <a:lstStyle/>
        <a:p>
          <a:endParaRPr lang="ru-RU"/>
        </a:p>
      </dgm:t>
    </dgm:pt>
    <dgm:pt modelId="{ED2BF1B1-0B7C-405A-A779-9788BD42D96D}" type="pres">
      <dgm:prSet presAssocID="{58C10337-24A9-42B9-A42F-23FA1AE6FC0E}" presName="parentText" presStyleLbl="node1" presStyleIdx="0" presStyleCnt="1" custLinFactNeighborX="-22397" custLinFactNeighborY="9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CE837D-ED46-442C-A579-150DD430D035}" srcId="{E2E183CB-160B-4111-8AF7-9DCB838FC4EE}" destId="{58C10337-24A9-42B9-A42F-23FA1AE6FC0E}" srcOrd="0" destOrd="0" parTransId="{AE5B4A09-8507-4AF3-8453-5A0F9E58D23B}" sibTransId="{48909E80-FFC2-49A9-A7CC-DEB16803CDAA}"/>
    <dgm:cxn modelId="{83D508A3-08C4-442A-B77D-8677D328340B}" type="presOf" srcId="{58C10337-24A9-42B9-A42F-23FA1AE6FC0E}" destId="{ED2BF1B1-0B7C-405A-A779-9788BD42D96D}" srcOrd="0" destOrd="0" presId="urn:microsoft.com/office/officeart/2005/8/layout/hProcess6"/>
    <dgm:cxn modelId="{C15D3FEA-F11B-4515-A517-83F002941433}" type="presOf" srcId="{39E355A9-504C-41C5-8C30-560CE2F95CD9}" destId="{0FC35215-6BB8-49FE-A8C6-D0284D829F69}" srcOrd="1" destOrd="0" presId="urn:microsoft.com/office/officeart/2005/8/layout/hProcess6"/>
    <dgm:cxn modelId="{BCE64410-B068-4E5C-AC62-A5DA40ABAD7E}" srcId="{58C10337-24A9-42B9-A42F-23FA1AE6FC0E}" destId="{39E355A9-504C-41C5-8C30-560CE2F95CD9}" srcOrd="0" destOrd="0" parTransId="{5145249E-6FAB-486E-9669-AF86F52A10BE}" sibTransId="{716FD479-D079-422C-BE0A-40836F6BCFB3}"/>
    <dgm:cxn modelId="{2785FBD0-6095-498D-A8D7-693EBE66CBEE}" type="presOf" srcId="{39E355A9-504C-41C5-8C30-560CE2F95CD9}" destId="{36707468-90BB-4525-813C-79EA1D53108E}" srcOrd="0" destOrd="0" presId="urn:microsoft.com/office/officeart/2005/8/layout/hProcess6"/>
    <dgm:cxn modelId="{50299D69-2BDA-4495-9163-3885F8E9BA67}" type="presOf" srcId="{E2E183CB-160B-4111-8AF7-9DCB838FC4EE}" destId="{185FC533-E4D0-47D7-9DE9-F6A07EA2CB5B}" srcOrd="0" destOrd="0" presId="urn:microsoft.com/office/officeart/2005/8/layout/hProcess6"/>
    <dgm:cxn modelId="{336A554D-6524-49E1-8EF3-D802ED346399}" type="presParOf" srcId="{185FC533-E4D0-47D7-9DE9-F6A07EA2CB5B}" destId="{A08C6EB6-D207-473E-9E60-AA69567BFDEB}" srcOrd="0" destOrd="0" presId="urn:microsoft.com/office/officeart/2005/8/layout/hProcess6"/>
    <dgm:cxn modelId="{A1295799-0C1B-40C7-AF6F-401B40237ADF}" type="presParOf" srcId="{A08C6EB6-D207-473E-9E60-AA69567BFDEB}" destId="{844FD464-7786-4C46-AD3C-F6D0B1F0B8F4}" srcOrd="0" destOrd="0" presId="urn:microsoft.com/office/officeart/2005/8/layout/hProcess6"/>
    <dgm:cxn modelId="{0622EB92-DEEC-4B6B-B7A7-20A2917EE839}" type="presParOf" srcId="{A08C6EB6-D207-473E-9E60-AA69567BFDEB}" destId="{36707468-90BB-4525-813C-79EA1D53108E}" srcOrd="1" destOrd="0" presId="urn:microsoft.com/office/officeart/2005/8/layout/hProcess6"/>
    <dgm:cxn modelId="{6EA23B25-B865-4A49-B4D9-0885A6F6278E}" type="presParOf" srcId="{A08C6EB6-D207-473E-9E60-AA69567BFDEB}" destId="{0FC35215-6BB8-49FE-A8C6-D0284D829F69}" srcOrd="2" destOrd="0" presId="urn:microsoft.com/office/officeart/2005/8/layout/hProcess6"/>
    <dgm:cxn modelId="{4814F9E6-15D3-46C0-950F-BEA600D4BD22}" type="presParOf" srcId="{A08C6EB6-D207-473E-9E60-AA69567BFDEB}" destId="{ED2BF1B1-0B7C-405A-A779-9788BD42D96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31ABA0E-EFB9-4E33-B082-458FE472D36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ACC3381-1393-49C5-9B16-8B9CB2A10042}">
      <dgm:prSet phldrT="[Текст]" custT="1"/>
      <dgm:spPr/>
      <dgm:t>
        <a:bodyPr/>
        <a:lstStyle/>
        <a:p>
          <a:pPr algn="ctr"/>
          <a:r>
            <a:rPr lang="ru-RU" sz="3000" dirty="0" smtClean="0"/>
            <a:t>Наиболее опасный возраст </a:t>
          </a:r>
          <a:r>
            <a:rPr lang="ru-RU" sz="3000" smtClean="0"/>
            <a:t/>
          </a:r>
          <a:br>
            <a:rPr lang="ru-RU" sz="3000" smtClean="0"/>
          </a:br>
          <a:r>
            <a:rPr lang="ru-RU" sz="3000" smtClean="0"/>
            <a:t>14-35 </a:t>
          </a:r>
          <a:r>
            <a:rPr lang="ru-RU" sz="3000" dirty="0" smtClean="0"/>
            <a:t>лет </a:t>
          </a:r>
          <a:endParaRPr lang="ru-RU" sz="3000" dirty="0"/>
        </a:p>
      </dgm:t>
    </dgm:pt>
    <dgm:pt modelId="{2DF086D4-D680-4F4F-99E5-04A81C6615D7}" type="parTrans" cxnId="{AAD4F674-9C65-47A4-9DA2-29E5C8D4AAF5}">
      <dgm:prSet/>
      <dgm:spPr/>
      <dgm:t>
        <a:bodyPr/>
        <a:lstStyle/>
        <a:p>
          <a:endParaRPr lang="ru-RU"/>
        </a:p>
      </dgm:t>
    </dgm:pt>
    <dgm:pt modelId="{5D6D9A91-2B79-4C6C-A0E1-29229954416B}" type="sibTrans" cxnId="{AAD4F674-9C65-47A4-9DA2-29E5C8D4AAF5}">
      <dgm:prSet/>
      <dgm:spPr/>
      <dgm:t>
        <a:bodyPr/>
        <a:lstStyle/>
        <a:p>
          <a:endParaRPr lang="ru-RU"/>
        </a:p>
      </dgm:t>
    </dgm:pt>
    <dgm:pt modelId="{8585109E-CDE6-4C1D-9FFC-BDA4AE8CE096}">
      <dgm:prSet phldrT="[Текст]" custT="1"/>
      <dgm:spPr/>
      <dgm:t>
        <a:bodyPr/>
        <a:lstStyle/>
        <a:p>
          <a:pPr algn="ctr"/>
          <a:r>
            <a:rPr lang="ru-RU" sz="3000" dirty="0" smtClean="0"/>
            <a:t>Классические места вербовки: </a:t>
          </a:r>
          <a:br>
            <a:rPr lang="ru-RU" sz="3000" dirty="0" smtClean="0"/>
          </a:br>
          <a:r>
            <a:rPr lang="ru-RU" sz="3000" dirty="0" smtClean="0"/>
            <a:t>социальные сети, знакомые, друзья </a:t>
          </a:r>
          <a:endParaRPr lang="ru-RU" sz="3000" dirty="0"/>
        </a:p>
      </dgm:t>
    </dgm:pt>
    <dgm:pt modelId="{1B5707DE-92A3-44D3-9D0B-20F2470DFC34}" type="parTrans" cxnId="{908E26A8-DEE4-49C1-8736-96BCBF7733F6}">
      <dgm:prSet/>
      <dgm:spPr/>
      <dgm:t>
        <a:bodyPr/>
        <a:lstStyle/>
        <a:p>
          <a:endParaRPr lang="ru-RU"/>
        </a:p>
      </dgm:t>
    </dgm:pt>
    <dgm:pt modelId="{94DCC3A2-9D91-412C-8FBB-2D5DDB6E8A25}" type="sibTrans" cxnId="{908E26A8-DEE4-49C1-8736-96BCBF7733F6}">
      <dgm:prSet/>
      <dgm:spPr/>
      <dgm:t>
        <a:bodyPr/>
        <a:lstStyle/>
        <a:p>
          <a:endParaRPr lang="ru-RU"/>
        </a:p>
      </dgm:t>
    </dgm:pt>
    <dgm:pt modelId="{E4146212-65E6-4A54-84A2-0B6951F53C51}">
      <dgm:prSet phldrT="[Текст]" custT="1"/>
      <dgm:spPr/>
      <dgm:t>
        <a:bodyPr/>
        <a:lstStyle/>
        <a:p>
          <a:pPr algn="ctr"/>
          <a:r>
            <a:rPr lang="ru-RU" sz="3000" dirty="0" smtClean="0"/>
            <a:t>Рычаги вербовки: предложение </a:t>
          </a:r>
          <a:br>
            <a:rPr lang="ru-RU" sz="3000" dirty="0" smtClean="0"/>
          </a:br>
          <a:r>
            <a:rPr lang="ru-RU" sz="3000" dirty="0" smtClean="0"/>
            <a:t>материальной помощи, помощь в учебе </a:t>
          </a:r>
          <a:endParaRPr lang="ru-RU" sz="3000" dirty="0"/>
        </a:p>
      </dgm:t>
    </dgm:pt>
    <dgm:pt modelId="{299E801C-83A0-473A-BB8E-8A8E108D550B}" type="parTrans" cxnId="{E95882BF-4EE7-4796-AC11-8F00A13C7D33}">
      <dgm:prSet/>
      <dgm:spPr/>
      <dgm:t>
        <a:bodyPr/>
        <a:lstStyle/>
        <a:p>
          <a:endParaRPr lang="ru-RU"/>
        </a:p>
      </dgm:t>
    </dgm:pt>
    <dgm:pt modelId="{1D3D1C77-4A5B-49F1-BB6C-402900A72ED4}" type="sibTrans" cxnId="{E95882BF-4EE7-4796-AC11-8F00A13C7D33}">
      <dgm:prSet/>
      <dgm:spPr/>
      <dgm:t>
        <a:bodyPr/>
        <a:lstStyle/>
        <a:p>
          <a:endParaRPr lang="ru-RU"/>
        </a:p>
      </dgm:t>
    </dgm:pt>
    <dgm:pt modelId="{96E458A3-89CC-46BB-A400-86EFA1CF2EFB}" type="pres">
      <dgm:prSet presAssocID="{931ABA0E-EFB9-4E33-B082-458FE472D36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6DA19A-A77D-4F16-94C3-B36B192E6850}" type="pres">
      <dgm:prSet presAssocID="{DACC3381-1393-49C5-9B16-8B9CB2A10042}" presName="parentLin" presStyleCnt="0"/>
      <dgm:spPr/>
    </dgm:pt>
    <dgm:pt modelId="{93C52D60-FA4F-488D-AA2A-7F664AFA110C}" type="pres">
      <dgm:prSet presAssocID="{DACC3381-1393-49C5-9B16-8B9CB2A1004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40FE10F-BF31-4786-9927-1811856EE8B2}" type="pres">
      <dgm:prSet presAssocID="{DACC3381-1393-49C5-9B16-8B9CB2A10042}" presName="parentText" presStyleLbl="node1" presStyleIdx="0" presStyleCnt="3" custScaleX="106070" custScaleY="2454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25414-AD4E-44AB-8609-1E9B3DA4B78B}" type="pres">
      <dgm:prSet presAssocID="{DACC3381-1393-49C5-9B16-8B9CB2A10042}" presName="negativeSpace" presStyleCnt="0"/>
      <dgm:spPr/>
    </dgm:pt>
    <dgm:pt modelId="{662B969D-2A97-4D5F-9D7C-B3088A0F8B4D}" type="pres">
      <dgm:prSet presAssocID="{DACC3381-1393-49C5-9B16-8B9CB2A10042}" presName="childText" presStyleLbl="conFgAcc1" presStyleIdx="0" presStyleCnt="3">
        <dgm:presLayoutVars>
          <dgm:bulletEnabled val="1"/>
        </dgm:presLayoutVars>
      </dgm:prSet>
      <dgm:spPr/>
    </dgm:pt>
    <dgm:pt modelId="{79EFA319-457E-41FF-910D-CF9323429B2E}" type="pres">
      <dgm:prSet presAssocID="{5D6D9A91-2B79-4C6C-A0E1-29229954416B}" presName="spaceBetweenRectangles" presStyleCnt="0"/>
      <dgm:spPr/>
    </dgm:pt>
    <dgm:pt modelId="{1C206928-7C75-4FB9-9AE6-7043292CA58F}" type="pres">
      <dgm:prSet presAssocID="{8585109E-CDE6-4C1D-9FFC-BDA4AE8CE096}" presName="parentLin" presStyleCnt="0"/>
      <dgm:spPr/>
    </dgm:pt>
    <dgm:pt modelId="{C5E9DE2E-A26A-4D9D-99E6-05C994AF301D}" type="pres">
      <dgm:prSet presAssocID="{8585109E-CDE6-4C1D-9FFC-BDA4AE8CE09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555ADE4-87B4-41A9-8AB9-330F00AE3F3B}" type="pres">
      <dgm:prSet presAssocID="{8585109E-CDE6-4C1D-9FFC-BDA4AE8CE096}" presName="parentText" presStyleLbl="node1" presStyleIdx="1" presStyleCnt="3" custScaleX="106070" custScaleY="2316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4D1B5-8DB0-46DF-AF97-57085D687EB0}" type="pres">
      <dgm:prSet presAssocID="{8585109E-CDE6-4C1D-9FFC-BDA4AE8CE096}" presName="negativeSpace" presStyleCnt="0"/>
      <dgm:spPr/>
    </dgm:pt>
    <dgm:pt modelId="{441CA1A2-1693-4B6F-9B39-DC5A4F85EC52}" type="pres">
      <dgm:prSet presAssocID="{8585109E-CDE6-4C1D-9FFC-BDA4AE8CE096}" presName="childText" presStyleLbl="conFgAcc1" presStyleIdx="1" presStyleCnt="3">
        <dgm:presLayoutVars>
          <dgm:bulletEnabled val="1"/>
        </dgm:presLayoutVars>
      </dgm:prSet>
      <dgm:spPr/>
    </dgm:pt>
    <dgm:pt modelId="{B45405C4-2B3E-41AA-91FC-70D43CD6E5BF}" type="pres">
      <dgm:prSet presAssocID="{94DCC3A2-9D91-412C-8FBB-2D5DDB6E8A25}" presName="spaceBetweenRectangles" presStyleCnt="0"/>
      <dgm:spPr/>
    </dgm:pt>
    <dgm:pt modelId="{3D7D1169-3ECE-4CD0-A853-270EF7CEC52E}" type="pres">
      <dgm:prSet presAssocID="{E4146212-65E6-4A54-84A2-0B6951F53C51}" presName="parentLin" presStyleCnt="0"/>
      <dgm:spPr/>
    </dgm:pt>
    <dgm:pt modelId="{A625E804-C5A5-4CD6-BAF3-8C28BA116840}" type="pres">
      <dgm:prSet presAssocID="{E4146212-65E6-4A54-84A2-0B6951F53C5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67E7EFA-4655-4466-B65A-3A6F25920A45}" type="pres">
      <dgm:prSet presAssocID="{E4146212-65E6-4A54-84A2-0B6951F53C51}" presName="parentText" presStyleLbl="node1" presStyleIdx="2" presStyleCnt="3" custScaleX="106070" custScaleY="2325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6D4CB-ACC7-4DC6-B7C7-60F79514D743}" type="pres">
      <dgm:prSet presAssocID="{E4146212-65E6-4A54-84A2-0B6951F53C51}" presName="negativeSpace" presStyleCnt="0"/>
      <dgm:spPr/>
    </dgm:pt>
    <dgm:pt modelId="{4C3AE15E-306A-4DF0-BEB9-817740F51562}" type="pres">
      <dgm:prSet presAssocID="{E4146212-65E6-4A54-84A2-0B6951F53C5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3D3F38A-7C6D-420F-918A-9FEE6FD5B467}" type="presOf" srcId="{DACC3381-1393-49C5-9B16-8B9CB2A10042}" destId="{93C52D60-FA4F-488D-AA2A-7F664AFA110C}" srcOrd="0" destOrd="0" presId="urn:microsoft.com/office/officeart/2005/8/layout/list1"/>
    <dgm:cxn modelId="{5AE9E374-953D-407F-97A7-63FD31FA1AAC}" type="presOf" srcId="{DACC3381-1393-49C5-9B16-8B9CB2A10042}" destId="{A40FE10F-BF31-4786-9927-1811856EE8B2}" srcOrd="1" destOrd="0" presId="urn:microsoft.com/office/officeart/2005/8/layout/list1"/>
    <dgm:cxn modelId="{E95882BF-4EE7-4796-AC11-8F00A13C7D33}" srcId="{931ABA0E-EFB9-4E33-B082-458FE472D369}" destId="{E4146212-65E6-4A54-84A2-0B6951F53C51}" srcOrd="2" destOrd="0" parTransId="{299E801C-83A0-473A-BB8E-8A8E108D550B}" sibTransId="{1D3D1C77-4A5B-49F1-BB6C-402900A72ED4}"/>
    <dgm:cxn modelId="{9A853AE2-9A3B-43B8-8206-E96941DA735B}" type="presOf" srcId="{8585109E-CDE6-4C1D-9FFC-BDA4AE8CE096}" destId="{A555ADE4-87B4-41A9-8AB9-330F00AE3F3B}" srcOrd="1" destOrd="0" presId="urn:microsoft.com/office/officeart/2005/8/layout/list1"/>
    <dgm:cxn modelId="{4195C0EB-1CAE-4121-BB0B-3B093791F18A}" type="presOf" srcId="{E4146212-65E6-4A54-84A2-0B6951F53C51}" destId="{A625E804-C5A5-4CD6-BAF3-8C28BA116840}" srcOrd="0" destOrd="0" presId="urn:microsoft.com/office/officeart/2005/8/layout/list1"/>
    <dgm:cxn modelId="{AAD4F674-9C65-47A4-9DA2-29E5C8D4AAF5}" srcId="{931ABA0E-EFB9-4E33-B082-458FE472D369}" destId="{DACC3381-1393-49C5-9B16-8B9CB2A10042}" srcOrd="0" destOrd="0" parTransId="{2DF086D4-D680-4F4F-99E5-04A81C6615D7}" sibTransId="{5D6D9A91-2B79-4C6C-A0E1-29229954416B}"/>
    <dgm:cxn modelId="{908E26A8-DEE4-49C1-8736-96BCBF7733F6}" srcId="{931ABA0E-EFB9-4E33-B082-458FE472D369}" destId="{8585109E-CDE6-4C1D-9FFC-BDA4AE8CE096}" srcOrd="1" destOrd="0" parTransId="{1B5707DE-92A3-44D3-9D0B-20F2470DFC34}" sibTransId="{94DCC3A2-9D91-412C-8FBB-2D5DDB6E8A25}"/>
    <dgm:cxn modelId="{D4322DEB-2C3B-4E0F-B596-2727AF9E1811}" type="presOf" srcId="{8585109E-CDE6-4C1D-9FFC-BDA4AE8CE096}" destId="{C5E9DE2E-A26A-4D9D-99E6-05C994AF301D}" srcOrd="0" destOrd="0" presId="urn:microsoft.com/office/officeart/2005/8/layout/list1"/>
    <dgm:cxn modelId="{27F2DD20-C5DA-4D6F-91D9-6AFF9076A8A5}" type="presOf" srcId="{931ABA0E-EFB9-4E33-B082-458FE472D369}" destId="{96E458A3-89CC-46BB-A400-86EFA1CF2EFB}" srcOrd="0" destOrd="0" presId="urn:microsoft.com/office/officeart/2005/8/layout/list1"/>
    <dgm:cxn modelId="{1E3D758D-7EA0-4A5D-A861-ECC8587CB28E}" type="presOf" srcId="{E4146212-65E6-4A54-84A2-0B6951F53C51}" destId="{367E7EFA-4655-4466-B65A-3A6F25920A45}" srcOrd="1" destOrd="0" presId="urn:microsoft.com/office/officeart/2005/8/layout/list1"/>
    <dgm:cxn modelId="{42A5592F-7696-40CF-AE95-B2E55A399D43}" type="presParOf" srcId="{96E458A3-89CC-46BB-A400-86EFA1CF2EFB}" destId="{986DA19A-A77D-4F16-94C3-B36B192E6850}" srcOrd="0" destOrd="0" presId="urn:microsoft.com/office/officeart/2005/8/layout/list1"/>
    <dgm:cxn modelId="{B700A6F8-B7CD-4FFF-B5DC-2CFEA03EB83A}" type="presParOf" srcId="{986DA19A-A77D-4F16-94C3-B36B192E6850}" destId="{93C52D60-FA4F-488D-AA2A-7F664AFA110C}" srcOrd="0" destOrd="0" presId="urn:microsoft.com/office/officeart/2005/8/layout/list1"/>
    <dgm:cxn modelId="{6D9A5DFA-F3D0-471D-B9F1-387A0DAB9F2D}" type="presParOf" srcId="{986DA19A-A77D-4F16-94C3-B36B192E6850}" destId="{A40FE10F-BF31-4786-9927-1811856EE8B2}" srcOrd="1" destOrd="0" presId="urn:microsoft.com/office/officeart/2005/8/layout/list1"/>
    <dgm:cxn modelId="{DDD0251A-3F5B-4A0E-97E3-900A101C216B}" type="presParOf" srcId="{96E458A3-89CC-46BB-A400-86EFA1CF2EFB}" destId="{7E325414-AD4E-44AB-8609-1E9B3DA4B78B}" srcOrd="1" destOrd="0" presId="urn:microsoft.com/office/officeart/2005/8/layout/list1"/>
    <dgm:cxn modelId="{D32AACDF-D2ED-4446-AA33-2FF43FD72713}" type="presParOf" srcId="{96E458A3-89CC-46BB-A400-86EFA1CF2EFB}" destId="{662B969D-2A97-4D5F-9D7C-B3088A0F8B4D}" srcOrd="2" destOrd="0" presId="urn:microsoft.com/office/officeart/2005/8/layout/list1"/>
    <dgm:cxn modelId="{E704CDAC-143E-4BE6-9A4D-E61EF8F7EC73}" type="presParOf" srcId="{96E458A3-89CC-46BB-A400-86EFA1CF2EFB}" destId="{79EFA319-457E-41FF-910D-CF9323429B2E}" srcOrd="3" destOrd="0" presId="urn:microsoft.com/office/officeart/2005/8/layout/list1"/>
    <dgm:cxn modelId="{838D1415-D68B-4C1D-A6F5-3DA8FB4A0021}" type="presParOf" srcId="{96E458A3-89CC-46BB-A400-86EFA1CF2EFB}" destId="{1C206928-7C75-4FB9-9AE6-7043292CA58F}" srcOrd="4" destOrd="0" presId="urn:microsoft.com/office/officeart/2005/8/layout/list1"/>
    <dgm:cxn modelId="{3A3A1AE9-840B-4629-A0B2-19CA990F406D}" type="presParOf" srcId="{1C206928-7C75-4FB9-9AE6-7043292CA58F}" destId="{C5E9DE2E-A26A-4D9D-99E6-05C994AF301D}" srcOrd="0" destOrd="0" presId="urn:microsoft.com/office/officeart/2005/8/layout/list1"/>
    <dgm:cxn modelId="{BEF0DC9E-8AB4-4CE7-825D-40D16FF0155E}" type="presParOf" srcId="{1C206928-7C75-4FB9-9AE6-7043292CA58F}" destId="{A555ADE4-87B4-41A9-8AB9-330F00AE3F3B}" srcOrd="1" destOrd="0" presId="urn:microsoft.com/office/officeart/2005/8/layout/list1"/>
    <dgm:cxn modelId="{3DFACE42-7B57-4DF5-8A51-23B6457CE079}" type="presParOf" srcId="{96E458A3-89CC-46BB-A400-86EFA1CF2EFB}" destId="{34F4D1B5-8DB0-46DF-AF97-57085D687EB0}" srcOrd="5" destOrd="0" presId="urn:microsoft.com/office/officeart/2005/8/layout/list1"/>
    <dgm:cxn modelId="{B8215E81-060B-475A-8EF0-03AC0BE5A207}" type="presParOf" srcId="{96E458A3-89CC-46BB-A400-86EFA1CF2EFB}" destId="{441CA1A2-1693-4B6F-9B39-DC5A4F85EC52}" srcOrd="6" destOrd="0" presId="urn:microsoft.com/office/officeart/2005/8/layout/list1"/>
    <dgm:cxn modelId="{426FEA01-7C5E-4653-87B8-95D20A1B3A3F}" type="presParOf" srcId="{96E458A3-89CC-46BB-A400-86EFA1CF2EFB}" destId="{B45405C4-2B3E-41AA-91FC-70D43CD6E5BF}" srcOrd="7" destOrd="0" presId="urn:microsoft.com/office/officeart/2005/8/layout/list1"/>
    <dgm:cxn modelId="{6A32A7EA-70AF-47C3-99BD-BDB3D679BB91}" type="presParOf" srcId="{96E458A3-89CC-46BB-A400-86EFA1CF2EFB}" destId="{3D7D1169-3ECE-4CD0-A853-270EF7CEC52E}" srcOrd="8" destOrd="0" presId="urn:microsoft.com/office/officeart/2005/8/layout/list1"/>
    <dgm:cxn modelId="{5067938C-C926-4A75-9981-A3C2B78D018F}" type="presParOf" srcId="{3D7D1169-3ECE-4CD0-A853-270EF7CEC52E}" destId="{A625E804-C5A5-4CD6-BAF3-8C28BA116840}" srcOrd="0" destOrd="0" presId="urn:microsoft.com/office/officeart/2005/8/layout/list1"/>
    <dgm:cxn modelId="{6A63470B-ECB1-446C-9EF2-BF6173529E42}" type="presParOf" srcId="{3D7D1169-3ECE-4CD0-A853-270EF7CEC52E}" destId="{367E7EFA-4655-4466-B65A-3A6F25920A45}" srcOrd="1" destOrd="0" presId="urn:microsoft.com/office/officeart/2005/8/layout/list1"/>
    <dgm:cxn modelId="{8034365B-2241-4906-8398-E0E73FE6E312}" type="presParOf" srcId="{96E458A3-89CC-46BB-A400-86EFA1CF2EFB}" destId="{9C56D4CB-ACC7-4DC6-B7C7-60F79514D743}" srcOrd="9" destOrd="0" presId="urn:microsoft.com/office/officeart/2005/8/layout/list1"/>
    <dgm:cxn modelId="{58F4EE3F-6ADA-4B13-8888-12925A9C157C}" type="presParOf" srcId="{96E458A3-89CC-46BB-A400-86EFA1CF2EFB}" destId="{4C3AE15E-306A-4DF0-BEB9-817740F5156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8E98B2C-769B-47D1-BEF7-441AEDA9AAB3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920977D-0955-41F8-9758-70AA3621B070}">
      <dgm:prSet phldrT="[Текст]"/>
      <dgm:spPr/>
      <dgm:t>
        <a:bodyPr/>
        <a:lstStyle/>
        <a:p>
          <a:r>
            <a:rPr lang="ru-RU" dirty="0" smtClean="0"/>
            <a:t>Благодарю </a:t>
          </a:r>
          <a:r>
            <a:rPr lang="ru-RU" smtClean="0"/>
            <a:t>за внимание</a:t>
          </a:r>
          <a:endParaRPr lang="ru-RU"/>
        </a:p>
      </dgm:t>
    </dgm:pt>
    <dgm:pt modelId="{14078F76-76E0-4B22-9584-16A16FC5FA6B}" type="parTrans" cxnId="{EEBEFAF4-0FB5-401A-A3E5-E2F7513D496E}">
      <dgm:prSet/>
      <dgm:spPr/>
      <dgm:t>
        <a:bodyPr/>
        <a:lstStyle/>
        <a:p>
          <a:endParaRPr lang="ru-RU"/>
        </a:p>
      </dgm:t>
    </dgm:pt>
    <dgm:pt modelId="{BFC7268C-2160-4D04-9EFD-A745BEEF95E8}" type="sibTrans" cxnId="{EEBEFAF4-0FB5-401A-A3E5-E2F7513D496E}">
      <dgm:prSet/>
      <dgm:spPr/>
      <dgm:t>
        <a:bodyPr/>
        <a:lstStyle/>
        <a:p>
          <a:endParaRPr lang="ru-RU"/>
        </a:p>
      </dgm:t>
    </dgm:pt>
    <dgm:pt modelId="{0C1B1901-F2D4-4DC9-BAE8-65CD675F8C72}" type="pres">
      <dgm:prSet presAssocID="{78E98B2C-769B-47D1-BEF7-441AEDA9AAB3}" presName="linear" presStyleCnt="0">
        <dgm:presLayoutVars>
          <dgm:dir/>
          <dgm:animLvl val="lvl"/>
          <dgm:resizeHandles val="exact"/>
        </dgm:presLayoutVars>
      </dgm:prSet>
      <dgm:spPr/>
    </dgm:pt>
    <dgm:pt modelId="{A504950E-D7E7-4B42-940B-BA0A779606A7}" type="pres">
      <dgm:prSet presAssocID="{C920977D-0955-41F8-9758-70AA3621B070}" presName="parentLin" presStyleCnt="0"/>
      <dgm:spPr/>
    </dgm:pt>
    <dgm:pt modelId="{ABFE2CE5-7F2B-486C-9427-CEA0A61A5560}" type="pres">
      <dgm:prSet presAssocID="{C920977D-0955-41F8-9758-70AA3621B070}" presName="parentLeftMargin" presStyleLbl="node1" presStyleIdx="0" presStyleCnt="1"/>
      <dgm:spPr/>
    </dgm:pt>
    <dgm:pt modelId="{7B61ECC8-516E-4504-97CD-70176BEB4BE2}" type="pres">
      <dgm:prSet presAssocID="{C920977D-0955-41F8-9758-70AA3621B0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B2710-6BA4-401F-B50C-FD7781270CE3}" type="pres">
      <dgm:prSet presAssocID="{C920977D-0955-41F8-9758-70AA3621B070}" presName="negativeSpace" presStyleCnt="0"/>
      <dgm:spPr/>
    </dgm:pt>
    <dgm:pt modelId="{260E1EC9-FE61-4F15-9C8B-1AF1266BFB1A}" type="pres">
      <dgm:prSet presAssocID="{C920977D-0955-41F8-9758-70AA3621B070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EEBEFAF4-0FB5-401A-A3E5-E2F7513D496E}" srcId="{78E98B2C-769B-47D1-BEF7-441AEDA9AAB3}" destId="{C920977D-0955-41F8-9758-70AA3621B070}" srcOrd="0" destOrd="0" parTransId="{14078F76-76E0-4B22-9584-16A16FC5FA6B}" sibTransId="{BFC7268C-2160-4D04-9EFD-A745BEEF95E8}"/>
    <dgm:cxn modelId="{CB5380FD-EAA7-4176-A950-733B9EDCB717}" type="presOf" srcId="{C920977D-0955-41F8-9758-70AA3621B070}" destId="{7B61ECC8-516E-4504-97CD-70176BEB4BE2}" srcOrd="1" destOrd="0" presId="urn:microsoft.com/office/officeart/2005/8/layout/list1"/>
    <dgm:cxn modelId="{EAD41F6C-AB12-4AE6-B216-B1586ED6D734}" type="presOf" srcId="{78E98B2C-769B-47D1-BEF7-441AEDA9AAB3}" destId="{0C1B1901-F2D4-4DC9-BAE8-65CD675F8C72}" srcOrd="0" destOrd="0" presId="urn:microsoft.com/office/officeart/2005/8/layout/list1"/>
    <dgm:cxn modelId="{7AE59BB8-6049-4693-8E35-631D1558A26F}" type="presOf" srcId="{C920977D-0955-41F8-9758-70AA3621B070}" destId="{ABFE2CE5-7F2B-486C-9427-CEA0A61A5560}" srcOrd="0" destOrd="0" presId="urn:microsoft.com/office/officeart/2005/8/layout/list1"/>
    <dgm:cxn modelId="{31EAA04B-DB0C-4A8E-8606-A546F22E77DA}" type="presParOf" srcId="{0C1B1901-F2D4-4DC9-BAE8-65CD675F8C72}" destId="{A504950E-D7E7-4B42-940B-BA0A779606A7}" srcOrd="0" destOrd="0" presId="urn:microsoft.com/office/officeart/2005/8/layout/list1"/>
    <dgm:cxn modelId="{BA843C75-AEF9-4714-A79F-F5CBF2A1713C}" type="presParOf" srcId="{A504950E-D7E7-4B42-940B-BA0A779606A7}" destId="{ABFE2CE5-7F2B-486C-9427-CEA0A61A5560}" srcOrd="0" destOrd="0" presId="urn:microsoft.com/office/officeart/2005/8/layout/list1"/>
    <dgm:cxn modelId="{D4CC1435-2569-47C7-B4BA-9674F5909410}" type="presParOf" srcId="{A504950E-D7E7-4B42-940B-BA0A779606A7}" destId="{7B61ECC8-516E-4504-97CD-70176BEB4BE2}" srcOrd="1" destOrd="0" presId="urn:microsoft.com/office/officeart/2005/8/layout/list1"/>
    <dgm:cxn modelId="{C1CCD1B2-3230-4793-B699-F9D10922EFE4}" type="presParOf" srcId="{0C1B1901-F2D4-4DC9-BAE8-65CD675F8C72}" destId="{343B2710-6BA4-401F-B50C-FD7781270CE3}" srcOrd="1" destOrd="0" presId="urn:microsoft.com/office/officeart/2005/8/layout/list1"/>
    <dgm:cxn modelId="{5E0FAEA3-DEA6-4CAA-ADF0-33784320BFA9}" type="presParOf" srcId="{0C1B1901-F2D4-4DC9-BAE8-65CD675F8C72}" destId="{260E1EC9-FE61-4F15-9C8B-1AF1266BFB1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67AA4C-29DD-4B49-B709-1686A6D729E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A2F87F-F690-4F1E-9B2B-BED8BA1FEC64}">
      <dgm:prSet phldrT="[Текст]"/>
      <dgm:spPr/>
      <dgm:t>
        <a:bodyPr/>
        <a:lstStyle/>
        <a:p>
          <a:r>
            <a:rPr lang="ru-RU" dirty="0" smtClean="0"/>
            <a:t>4 группы студентов</a:t>
          </a:r>
          <a:endParaRPr lang="ru-RU" dirty="0"/>
        </a:p>
      </dgm:t>
    </dgm:pt>
    <dgm:pt modelId="{519C36B7-1D10-47E6-BF19-44B5413F8C08}" type="parTrans" cxnId="{07538E30-6A47-4DD1-9F39-385537A31C22}">
      <dgm:prSet/>
      <dgm:spPr/>
      <dgm:t>
        <a:bodyPr/>
        <a:lstStyle/>
        <a:p>
          <a:endParaRPr lang="ru-RU"/>
        </a:p>
      </dgm:t>
    </dgm:pt>
    <dgm:pt modelId="{5E8A10B0-7054-4558-AEC5-F88311FED056}" type="sibTrans" cxnId="{07538E30-6A47-4DD1-9F39-385537A31C22}">
      <dgm:prSet/>
      <dgm:spPr/>
      <dgm:t>
        <a:bodyPr/>
        <a:lstStyle/>
        <a:p>
          <a:endParaRPr lang="ru-RU"/>
        </a:p>
      </dgm:t>
    </dgm:pt>
    <dgm:pt modelId="{DC9EDB5E-396D-4210-89DA-E16F46EE3E58}">
      <dgm:prSet phldrT="[Текст]"/>
      <dgm:spPr/>
      <dgm:t>
        <a:bodyPr/>
        <a:lstStyle/>
        <a:p>
          <a:pPr algn="ctr"/>
          <a:r>
            <a:rPr lang="ru-RU" dirty="0" smtClean="0"/>
            <a:t>Один вопрос:</a:t>
          </a:r>
          <a:br>
            <a:rPr lang="ru-RU" dirty="0" smtClean="0"/>
          </a:br>
          <a:r>
            <a:rPr lang="ru-RU" dirty="0" smtClean="0"/>
            <a:t>«Что такое безопасность в ДОЛ?» </a:t>
          </a:r>
          <a:endParaRPr lang="ru-RU" dirty="0"/>
        </a:p>
      </dgm:t>
    </dgm:pt>
    <dgm:pt modelId="{EC9C7EDD-4ECE-4341-8BC4-B4BBA7466259}" type="parTrans" cxnId="{42A97044-939C-4144-8186-B808C3101D02}">
      <dgm:prSet/>
      <dgm:spPr/>
      <dgm:t>
        <a:bodyPr/>
        <a:lstStyle/>
        <a:p>
          <a:endParaRPr lang="ru-RU"/>
        </a:p>
      </dgm:t>
    </dgm:pt>
    <dgm:pt modelId="{6AFC310A-EF9D-4C51-8857-95C390E10C85}" type="sibTrans" cxnId="{42A97044-939C-4144-8186-B808C3101D02}">
      <dgm:prSet/>
      <dgm:spPr/>
      <dgm:t>
        <a:bodyPr/>
        <a:lstStyle/>
        <a:p>
          <a:endParaRPr lang="ru-RU"/>
        </a:p>
      </dgm:t>
    </dgm:pt>
    <dgm:pt modelId="{9038C99F-7B36-46E2-80A0-BD8BC1B86984}" type="pres">
      <dgm:prSet presAssocID="{FC67AA4C-29DD-4B49-B709-1686A6D729E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D839AA-AB29-42AC-9C68-333047E94B9A}" type="pres">
      <dgm:prSet presAssocID="{48A2F87F-F690-4F1E-9B2B-BED8BA1FEC64}" presName="root" presStyleCnt="0"/>
      <dgm:spPr/>
    </dgm:pt>
    <dgm:pt modelId="{2D9E0208-2936-494A-B743-B12D604CF11C}" type="pres">
      <dgm:prSet presAssocID="{48A2F87F-F690-4F1E-9B2B-BED8BA1FEC64}" presName="rootComposite" presStyleCnt="0"/>
      <dgm:spPr/>
    </dgm:pt>
    <dgm:pt modelId="{74F24006-1ECF-4F56-AB11-E4086D9E61DC}" type="pres">
      <dgm:prSet presAssocID="{48A2F87F-F690-4F1E-9B2B-BED8BA1FEC64}" presName="rootText" presStyleLbl="node1" presStyleIdx="0" presStyleCnt="1" custScaleX="176189" custScaleY="71631"/>
      <dgm:spPr/>
      <dgm:t>
        <a:bodyPr/>
        <a:lstStyle/>
        <a:p>
          <a:endParaRPr lang="ru-RU"/>
        </a:p>
      </dgm:t>
    </dgm:pt>
    <dgm:pt modelId="{BA3DEA69-183E-4080-86B0-B5C6EBF101B8}" type="pres">
      <dgm:prSet presAssocID="{48A2F87F-F690-4F1E-9B2B-BED8BA1FEC64}" presName="rootConnector" presStyleLbl="node1" presStyleIdx="0" presStyleCnt="1"/>
      <dgm:spPr/>
      <dgm:t>
        <a:bodyPr/>
        <a:lstStyle/>
        <a:p>
          <a:endParaRPr lang="ru-RU"/>
        </a:p>
      </dgm:t>
    </dgm:pt>
    <dgm:pt modelId="{1B4B2986-088F-4C2D-8388-0B874B5C63B8}" type="pres">
      <dgm:prSet presAssocID="{48A2F87F-F690-4F1E-9B2B-BED8BA1FEC64}" presName="childShape" presStyleCnt="0"/>
      <dgm:spPr/>
    </dgm:pt>
    <dgm:pt modelId="{B89F243E-1D76-41A7-A1FA-88A4A9C21704}" type="pres">
      <dgm:prSet presAssocID="{EC9C7EDD-4ECE-4341-8BC4-B4BBA7466259}" presName="Name13" presStyleLbl="parChTrans1D2" presStyleIdx="0" presStyleCnt="1"/>
      <dgm:spPr/>
      <dgm:t>
        <a:bodyPr/>
        <a:lstStyle/>
        <a:p>
          <a:endParaRPr lang="ru-RU"/>
        </a:p>
      </dgm:t>
    </dgm:pt>
    <dgm:pt modelId="{707ABE80-788C-4E53-8EEB-AD34D67B8C7E}" type="pres">
      <dgm:prSet presAssocID="{DC9EDB5E-396D-4210-89DA-E16F46EE3E58}" presName="childText" presStyleLbl="bgAcc1" presStyleIdx="0" presStyleCnt="1" custScaleX="175793" custScaleY="127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18DCC9-C1C6-4D95-875B-2B13E33C8974}" type="presOf" srcId="{FC67AA4C-29DD-4B49-B709-1686A6D729E7}" destId="{9038C99F-7B36-46E2-80A0-BD8BC1B86984}" srcOrd="0" destOrd="0" presId="urn:microsoft.com/office/officeart/2005/8/layout/hierarchy3"/>
    <dgm:cxn modelId="{42A97044-939C-4144-8186-B808C3101D02}" srcId="{48A2F87F-F690-4F1E-9B2B-BED8BA1FEC64}" destId="{DC9EDB5E-396D-4210-89DA-E16F46EE3E58}" srcOrd="0" destOrd="0" parTransId="{EC9C7EDD-4ECE-4341-8BC4-B4BBA7466259}" sibTransId="{6AFC310A-EF9D-4C51-8857-95C390E10C85}"/>
    <dgm:cxn modelId="{AD70680F-124F-4723-9AD7-B7DC3AFA254D}" type="presOf" srcId="{EC9C7EDD-4ECE-4341-8BC4-B4BBA7466259}" destId="{B89F243E-1D76-41A7-A1FA-88A4A9C21704}" srcOrd="0" destOrd="0" presId="urn:microsoft.com/office/officeart/2005/8/layout/hierarchy3"/>
    <dgm:cxn modelId="{32175601-4459-4BDA-92FC-E34DB40F6726}" type="presOf" srcId="{DC9EDB5E-396D-4210-89DA-E16F46EE3E58}" destId="{707ABE80-788C-4E53-8EEB-AD34D67B8C7E}" srcOrd="0" destOrd="0" presId="urn:microsoft.com/office/officeart/2005/8/layout/hierarchy3"/>
    <dgm:cxn modelId="{07538E30-6A47-4DD1-9F39-385537A31C22}" srcId="{FC67AA4C-29DD-4B49-B709-1686A6D729E7}" destId="{48A2F87F-F690-4F1E-9B2B-BED8BA1FEC64}" srcOrd="0" destOrd="0" parTransId="{519C36B7-1D10-47E6-BF19-44B5413F8C08}" sibTransId="{5E8A10B0-7054-4558-AEC5-F88311FED056}"/>
    <dgm:cxn modelId="{0368E1C6-F63D-4F6D-9908-22AF5C229F24}" type="presOf" srcId="{48A2F87F-F690-4F1E-9B2B-BED8BA1FEC64}" destId="{BA3DEA69-183E-4080-86B0-B5C6EBF101B8}" srcOrd="1" destOrd="0" presId="urn:microsoft.com/office/officeart/2005/8/layout/hierarchy3"/>
    <dgm:cxn modelId="{6FE10523-6E28-47E8-9F52-8A76796D3304}" type="presOf" srcId="{48A2F87F-F690-4F1E-9B2B-BED8BA1FEC64}" destId="{74F24006-1ECF-4F56-AB11-E4086D9E61DC}" srcOrd="0" destOrd="0" presId="urn:microsoft.com/office/officeart/2005/8/layout/hierarchy3"/>
    <dgm:cxn modelId="{842461EA-2C46-4E1C-AAD5-7F6F9277B7A9}" type="presParOf" srcId="{9038C99F-7B36-46E2-80A0-BD8BC1B86984}" destId="{EDD839AA-AB29-42AC-9C68-333047E94B9A}" srcOrd="0" destOrd="0" presId="urn:microsoft.com/office/officeart/2005/8/layout/hierarchy3"/>
    <dgm:cxn modelId="{4ED12B79-71AC-469E-A106-4C6BE1C28F50}" type="presParOf" srcId="{EDD839AA-AB29-42AC-9C68-333047E94B9A}" destId="{2D9E0208-2936-494A-B743-B12D604CF11C}" srcOrd="0" destOrd="0" presId="urn:microsoft.com/office/officeart/2005/8/layout/hierarchy3"/>
    <dgm:cxn modelId="{8A858D29-E7E8-4C80-8234-0832B1AF8B19}" type="presParOf" srcId="{2D9E0208-2936-494A-B743-B12D604CF11C}" destId="{74F24006-1ECF-4F56-AB11-E4086D9E61DC}" srcOrd="0" destOrd="0" presId="urn:microsoft.com/office/officeart/2005/8/layout/hierarchy3"/>
    <dgm:cxn modelId="{2FD396C4-F1CD-4440-95D0-AB465A204EB1}" type="presParOf" srcId="{2D9E0208-2936-494A-B743-B12D604CF11C}" destId="{BA3DEA69-183E-4080-86B0-B5C6EBF101B8}" srcOrd="1" destOrd="0" presId="urn:microsoft.com/office/officeart/2005/8/layout/hierarchy3"/>
    <dgm:cxn modelId="{631DF148-57E3-4B39-9A12-A7AD2566E48C}" type="presParOf" srcId="{EDD839AA-AB29-42AC-9C68-333047E94B9A}" destId="{1B4B2986-088F-4C2D-8388-0B874B5C63B8}" srcOrd="1" destOrd="0" presId="urn:microsoft.com/office/officeart/2005/8/layout/hierarchy3"/>
    <dgm:cxn modelId="{3E0B8A7C-2858-45C2-8F72-EAD1B6D80F6C}" type="presParOf" srcId="{1B4B2986-088F-4C2D-8388-0B874B5C63B8}" destId="{B89F243E-1D76-41A7-A1FA-88A4A9C21704}" srcOrd="0" destOrd="0" presId="urn:microsoft.com/office/officeart/2005/8/layout/hierarchy3"/>
    <dgm:cxn modelId="{67F0E6E6-B10A-4DD9-89B7-148B98CEFDA3}" type="presParOf" srcId="{1B4B2986-088F-4C2D-8388-0B874B5C63B8}" destId="{707ABE80-788C-4E53-8EEB-AD34D67B8C7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E908C3-69F2-47C8-8E7E-587C18B7B0E5}" type="doc">
      <dgm:prSet loTypeId="urn:microsoft.com/office/officeart/2005/8/layout/chevron2" loCatId="list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35EBB3E-701D-4A6A-A6E6-ABB17914822A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E6837D3C-42F2-433C-B81C-BF192ED111B4}" type="parTrans" cxnId="{75F410B8-2A00-432D-823B-236F5C3C5F2A}">
      <dgm:prSet/>
      <dgm:spPr/>
      <dgm:t>
        <a:bodyPr/>
        <a:lstStyle/>
        <a:p>
          <a:endParaRPr lang="ru-RU"/>
        </a:p>
      </dgm:t>
    </dgm:pt>
    <dgm:pt modelId="{361B9937-01E2-4CE7-A582-3833D4110372}" type="sibTrans" cxnId="{75F410B8-2A00-432D-823B-236F5C3C5F2A}">
      <dgm:prSet/>
      <dgm:spPr/>
      <dgm:t>
        <a:bodyPr/>
        <a:lstStyle/>
        <a:p>
          <a:endParaRPr lang="ru-RU"/>
        </a:p>
      </dgm:t>
    </dgm:pt>
    <dgm:pt modelId="{933AD3C3-D047-4680-A2AB-F12CC159177D}">
      <dgm:prSet phldrT="[Текст]" custT="1"/>
      <dgm:spPr/>
      <dgm:t>
        <a:bodyPr/>
        <a:lstStyle/>
        <a:p>
          <a:r>
            <a:rPr lang="ru-RU" sz="4400" dirty="0" smtClean="0"/>
            <a:t>Администрация ДОЛ</a:t>
          </a:r>
          <a:endParaRPr lang="ru-RU" sz="4400" dirty="0"/>
        </a:p>
      </dgm:t>
    </dgm:pt>
    <dgm:pt modelId="{40B9DFCD-3051-4CAF-8182-7C6196C7E99C}" type="parTrans" cxnId="{1E26A944-3BE2-4A4C-AE72-35CC0E3BDE70}">
      <dgm:prSet/>
      <dgm:spPr/>
      <dgm:t>
        <a:bodyPr/>
        <a:lstStyle/>
        <a:p>
          <a:endParaRPr lang="ru-RU"/>
        </a:p>
      </dgm:t>
    </dgm:pt>
    <dgm:pt modelId="{73BD2294-AD86-4BDA-B5EF-313A0B6ACEDE}" type="sibTrans" cxnId="{1E26A944-3BE2-4A4C-AE72-35CC0E3BDE70}">
      <dgm:prSet/>
      <dgm:spPr/>
      <dgm:t>
        <a:bodyPr/>
        <a:lstStyle/>
        <a:p>
          <a:endParaRPr lang="ru-RU"/>
        </a:p>
      </dgm:t>
    </dgm:pt>
    <dgm:pt modelId="{86ACA0A9-2044-4E95-8925-80526EE7E9FC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C79B9944-78E7-4E89-B956-E23573BAB90F}" type="parTrans" cxnId="{6A9DD90B-23B1-403B-8EB7-6A70E14DE469}">
      <dgm:prSet/>
      <dgm:spPr/>
      <dgm:t>
        <a:bodyPr/>
        <a:lstStyle/>
        <a:p>
          <a:endParaRPr lang="ru-RU"/>
        </a:p>
      </dgm:t>
    </dgm:pt>
    <dgm:pt modelId="{05D3BFF8-4836-44DC-AF7C-0980AEB18C8D}" type="sibTrans" cxnId="{6A9DD90B-23B1-403B-8EB7-6A70E14DE469}">
      <dgm:prSet/>
      <dgm:spPr/>
      <dgm:t>
        <a:bodyPr/>
        <a:lstStyle/>
        <a:p>
          <a:endParaRPr lang="ru-RU"/>
        </a:p>
      </dgm:t>
    </dgm:pt>
    <dgm:pt modelId="{83A07A17-BB8E-4461-8B70-C39558FAAB02}">
      <dgm:prSet phldrT="[Текст]" custT="1"/>
      <dgm:spPr/>
      <dgm:t>
        <a:bodyPr/>
        <a:lstStyle/>
        <a:p>
          <a:r>
            <a:rPr lang="ru-RU" sz="4400" dirty="0" smtClean="0"/>
            <a:t>Родители </a:t>
          </a:r>
          <a:endParaRPr lang="ru-RU" sz="4400" dirty="0"/>
        </a:p>
      </dgm:t>
    </dgm:pt>
    <dgm:pt modelId="{096C1A28-9207-497F-8F90-E465E5A5604B}" type="parTrans" cxnId="{36557AD7-1DB2-456B-B401-2D1756FE78E6}">
      <dgm:prSet/>
      <dgm:spPr/>
      <dgm:t>
        <a:bodyPr/>
        <a:lstStyle/>
        <a:p>
          <a:endParaRPr lang="ru-RU"/>
        </a:p>
      </dgm:t>
    </dgm:pt>
    <dgm:pt modelId="{B0BBA506-0BFE-4471-BCDD-59471119B383}" type="sibTrans" cxnId="{36557AD7-1DB2-456B-B401-2D1756FE78E6}">
      <dgm:prSet/>
      <dgm:spPr/>
      <dgm:t>
        <a:bodyPr/>
        <a:lstStyle/>
        <a:p>
          <a:endParaRPr lang="ru-RU"/>
        </a:p>
      </dgm:t>
    </dgm:pt>
    <dgm:pt modelId="{9EBD512A-9EFA-4932-8D1C-32F3B907DC95}">
      <dgm:prSet phldrT="[Текст]" custT="1"/>
      <dgm:spPr/>
      <dgm:t>
        <a:bodyPr/>
        <a:lstStyle/>
        <a:p>
          <a:r>
            <a:rPr lang="ru-RU" sz="4400" dirty="0" smtClean="0"/>
            <a:t>Воспитатели</a:t>
          </a:r>
          <a:r>
            <a:rPr lang="ru-RU" sz="4000" dirty="0" smtClean="0"/>
            <a:t> </a:t>
          </a:r>
          <a:endParaRPr lang="ru-RU" sz="4000" dirty="0"/>
        </a:p>
      </dgm:t>
    </dgm:pt>
    <dgm:pt modelId="{467BEB28-BD34-40B9-A50A-602926DE268C}" type="parTrans" cxnId="{A5E1DBE6-CCEE-43E2-8DBB-9A7E23AE98F5}">
      <dgm:prSet/>
      <dgm:spPr/>
      <dgm:t>
        <a:bodyPr/>
        <a:lstStyle/>
        <a:p>
          <a:endParaRPr lang="ru-RU"/>
        </a:p>
      </dgm:t>
    </dgm:pt>
    <dgm:pt modelId="{3E90D513-8DD9-4E4D-8E57-5B409B93D4E5}" type="sibTrans" cxnId="{A5E1DBE6-CCEE-43E2-8DBB-9A7E23AE98F5}">
      <dgm:prSet/>
      <dgm:spPr/>
      <dgm:t>
        <a:bodyPr/>
        <a:lstStyle/>
        <a:p>
          <a:endParaRPr lang="ru-RU"/>
        </a:p>
      </dgm:t>
    </dgm:pt>
    <dgm:pt modelId="{62E9BBBF-845B-4D63-BE1E-EFBE83A33241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04EF9274-FE35-41B7-87CE-69FB28DA7D17}" type="parTrans" cxnId="{5685E02A-CDFD-4933-A249-4D4EDF928FC7}">
      <dgm:prSet/>
      <dgm:spPr/>
      <dgm:t>
        <a:bodyPr/>
        <a:lstStyle/>
        <a:p>
          <a:endParaRPr lang="ru-RU"/>
        </a:p>
      </dgm:t>
    </dgm:pt>
    <dgm:pt modelId="{C99200F9-3421-4F77-ABA6-87DCC0108AC9}" type="sibTrans" cxnId="{5685E02A-CDFD-4933-A249-4D4EDF928FC7}">
      <dgm:prSet/>
      <dgm:spPr/>
      <dgm:t>
        <a:bodyPr/>
        <a:lstStyle/>
        <a:p>
          <a:endParaRPr lang="ru-RU"/>
        </a:p>
      </dgm:t>
    </dgm:pt>
    <dgm:pt modelId="{F6FC53F7-EA09-4A45-B1D9-9C8A04B2B47F}">
      <dgm:prSet phldrT="[Текст]"/>
      <dgm:spPr/>
      <dgm:t>
        <a:bodyPr/>
        <a:lstStyle/>
        <a:p>
          <a:r>
            <a:rPr lang="en-US" dirty="0" smtClean="0"/>
            <a:t>4</a:t>
          </a:r>
          <a:endParaRPr lang="ru-RU" dirty="0"/>
        </a:p>
      </dgm:t>
    </dgm:pt>
    <dgm:pt modelId="{2DB7AA23-DEFD-4D7F-B508-715682A853BF}" type="parTrans" cxnId="{D837566F-AF3F-458A-A8DD-FDEF905560D6}">
      <dgm:prSet/>
      <dgm:spPr/>
      <dgm:t>
        <a:bodyPr/>
        <a:lstStyle/>
        <a:p>
          <a:endParaRPr lang="ru-RU"/>
        </a:p>
      </dgm:t>
    </dgm:pt>
    <dgm:pt modelId="{89A93735-CB1E-4709-894A-178506C82441}" type="sibTrans" cxnId="{D837566F-AF3F-458A-A8DD-FDEF905560D6}">
      <dgm:prSet/>
      <dgm:spPr/>
      <dgm:t>
        <a:bodyPr/>
        <a:lstStyle/>
        <a:p>
          <a:endParaRPr lang="ru-RU"/>
        </a:p>
      </dgm:t>
    </dgm:pt>
    <dgm:pt modelId="{7DEEBBFB-C3FF-4E7E-ACBC-CB9B738019E4}">
      <dgm:prSet phldrT="[Текст]" custT="1"/>
      <dgm:spPr/>
      <dgm:t>
        <a:bodyPr/>
        <a:lstStyle/>
        <a:p>
          <a:r>
            <a:rPr lang="ru-RU" sz="4400" dirty="0" smtClean="0"/>
            <a:t>Дети</a:t>
          </a:r>
          <a:r>
            <a:rPr lang="ru-RU" sz="2200" dirty="0" smtClean="0"/>
            <a:t> </a:t>
          </a:r>
          <a:endParaRPr lang="ru-RU" sz="2200" dirty="0"/>
        </a:p>
      </dgm:t>
    </dgm:pt>
    <dgm:pt modelId="{FBF3FEE9-012A-409E-A16F-313CD7BB4643}" type="parTrans" cxnId="{C2F94B40-44DA-471D-BCAC-F23C48FD71D1}">
      <dgm:prSet/>
      <dgm:spPr/>
      <dgm:t>
        <a:bodyPr/>
        <a:lstStyle/>
        <a:p>
          <a:endParaRPr lang="ru-RU"/>
        </a:p>
      </dgm:t>
    </dgm:pt>
    <dgm:pt modelId="{A7E8EAA3-DE87-4CBF-9ECC-E9FE851F8BC4}" type="sibTrans" cxnId="{C2F94B40-44DA-471D-BCAC-F23C48FD71D1}">
      <dgm:prSet/>
      <dgm:spPr/>
      <dgm:t>
        <a:bodyPr/>
        <a:lstStyle/>
        <a:p>
          <a:endParaRPr lang="ru-RU"/>
        </a:p>
      </dgm:t>
    </dgm:pt>
    <dgm:pt modelId="{4978F866-F852-4450-A51F-C714C6B14760}" type="pres">
      <dgm:prSet presAssocID="{AAE908C3-69F2-47C8-8E7E-587C18B7B0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AEA670-22AC-4A1F-9738-ABAFFCA51902}" type="pres">
      <dgm:prSet presAssocID="{C35EBB3E-701D-4A6A-A6E6-ABB17914822A}" presName="composite" presStyleCnt="0"/>
      <dgm:spPr/>
      <dgm:t>
        <a:bodyPr/>
        <a:lstStyle/>
        <a:p>
          <a:endParaRPr lang="ru-RU"/>
        </a:p>
      </dgm:t>
    </dgm:pt>
    <dgm:pt modelId="{C0ACFC18-F38B-4451-85E0-D3BA29C4A118}" type="pres">
      <dgm:prSet presAssocID="{C35EBB3E-701D-4A6A-A6E6-ABB17914822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F0EED-DF15-4A3E-83A5-B6A56A5C527C}" type="pres">
      <dgm:prSet presAssocID="{C35EBB3E-701D-4A6A-A6E6-ABB17914822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2AFF1-8A5A-4246-B684-A1B80CBAE565}" type="pres">
      <dgm:prSet presAssocID="{361B9937-01E2-4CE7-A582-3833D4110372}" presName="sp" presStyleCnt="0"/>
      <dgm:spPr/>
      <dgm:t>
        <a:bodyPr/>
        <a:lstStyle/>
        <a:p>
          <a:endParaRPr lang="ru-RU"/>
        </a:p>
      </dgm:t>
    </dgm:pt>
    <dgm:pt modelId="{DD1895A4-A1A9-4FE1-ACA5-D961F5EC1BFB}" type="pres">
      <dgm:prSet presAssocID="{86ACA0A9-2044-4E95-8925-80526EE7E9FC}" presName="composite" presStyleCnt="0"/>
      <dgm:spPr/>
      <dgm:t>
        <a:bodyPr/>
        <a:lstStyle/>
        <a:p>
          <a:endParaRPr lang="ru-RU"/>
        </a:p>
      </dgm:t>
    </dgm:pt>
    <dgm:pt modelId="{41AD6820-FE38-4CAC-98A0-EC637175E51C}" type="pres">
      <dgm:prSet presAssocID="{86ACA0A9-2044-4E95-8925-80526EE7E9F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AF4D8-259F-44F2-AF43-422FE302DF8E}" type="pres">
      <dgm:prSet presAssocID="{86ACA0A9-2044-4E95-8925-80526EE7E9F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AA94C-465D-46C0-B528-AFAC3DB37B8D}" type="pres">
      <dgm:prSet presAssocID="{05D3BFF8-4836-44DC-AF7C-0980AEB18C8D}" presName="sp" presStyleCnt="0"/>
      <dgm:spPr/>
      <dgm:t>
        <a:bodyPr/>
        <a:lstStyle/>
        <a:p>
          <a:endParaRPr lang="ru-RU"/>
        </a:p>
      </dgm:t>
    </dgm:pt>
    <dgm:pt modelId="{03DD75C6-4EA4-42F4-9159-D2DAC699344E}" type="pres">
      <dgm:prSet presAssocID="{62E9BBBF-845B-4D63-BE1E-EFBE83A33241}" presName="composite" presStyleCnt="0"/>
      <dgm:spPr/>
      <dgm:t>
        <a:bodyPr/>
        <a:lstStyle/>
        <a:p>
          <a:endParaRPr lang="ru-RU"/>
        </a:p>
      </dgm:t>
    </dgm:pt>
    <dgm:pt modelId="{2876E63E-B6DF-4390-B91F-5DCE6EDB24E4}" type="pres">
      <dgm:prSet presAssocID="{62E9BBBF-845B-4D63-BE1E-EFBE83A3324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6159E-E730-46CE-BB17-A314A6A6185C}" type="pres">
      <dgm:prSet presAssocID="{62E9BBBF-845B-4D63-BE1E-EFBE83A33241}" presName="descendantText" presStyleLbl="alignAcc1" presStyleIdx="2" presStyleCnt="4" custScaleY="116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16D30-A77B-4E48-A7B0-B0A5C7E110E5}" type="pres">
      <dgm:prSet presAssocID="{C99200F9-3421-4F77-ABA6-87DCC0108AC9}" presName="sp" presStyleCnt="0"/>
      <dgm:spPr/>
      <dgm:t>
        <a:bodyPr/>
        <a:lstStyle/>
        <a:p>
          <a:endParaRPr lang="ru-RU"/>
        </a:p>
      </dgm:t>
    </dgm:pt>
    <dgm:pt modelId="{999B0DE9-D74A-4882-A0F2-50A9146E01E6}" type="pres">
      <dgm:prSet presAssocID="{F6FC53F7-EA09-4A45-B1D9-9C8A04B2B47F}" presName="composite" presStyleCnt="0"/>
      <dgm:spPr/>
      <dgm:t>
        <a:bodyPr/>
        <a:lstStyle/>
        <a:p>
          <a:endParaRPr lang="ru-RU"/>
        </a:p>
      </dgm:t>
    </dgm:pt>
    <dgm:pt modelId="{7EDAA270-A538-440A-9D0C-11F840FC426B}" type="pres">
      <dgm:prSet presAssocID="{F6FC53F7-EA09-4A45-B1D9-9C8A04B2B47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40A18-6CAC-4F5F-90D0-E96D5F95958D}" type="pres">
      <dgm:prSet presAssocID="{F6FC53F7-EA09-4A45-B1D9-9C8A04B2B47F}" presName="descendantText" presStyleLbl="alignAcc1" presStyleIdx="3" presStyleCnt="4" custLinFactNeighborX="305" custLinFactNeighborY="11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9DD90B-23B1-403B-8EB7-6A70E14DE469}" srcId="{AAE908C3-69F2-47C8-8E7E-587C18B7B0E5}" destId="{86ACA0A9-2044-4E95-8925-80526EE7E9FC}" srcOrd="1" destOrd="0" parTransId="{C79B9944-78E7-4E89-B956-E23573BAB90F}" sibTransId="{05D3BFF8-4836-44DC-AF7C-0980AEB18C8D}"/>
    <dgm:cxn modelId="{B3F62AEA-5B52-4864-ABA1-000E0FD5E6FF}" type="presOf" srcId="{F6FC53F7-EA09-4A45-B1D9-9C8A04B2B47F}" destId="{7EDAA270-A538-440A-9D0C-11F840FC426B}" srcOrd="0" destOrd="0" presId="urn:microsoft.com/office/officeart/2005/8/layout/chevron2"/>
    <dgm:cxn modelId="{C2F94B40-44DA-471D-BCAC-F23C48FD71D1}" srcId="{F6FC53F7-EA09-4A45-B1D9-9C8A04B2B47F}" destId="{7DEEBBFB-C3FF-4E7E-ACBC-CB9B738019E4}" srcOrd="0" destOrd="0" parTransId="{FBF3FEE9-012A-409E-A16F-313CD7BB4643}" sibTransId="{A7E8EAA3-DE87-4CBF-9ECC-E9FE851F8BC4}"/>
    <dgm:cxn modelId="{5B9F59BD-823B-4877-927A-7D04EA0FAC7B}" type="presOf" srcId="{83A07A17-BB8E-4461-8B70-C39558FAAB02}" destId="{6E5AF4D8-259F-44F2-AF43-422FE302DF8E}" srcOrd="0" destOrd="0" presId="urn:microsoft.com/office/officeart/2005/8/layout/chevron2"/>
    <dgm:cxn modelId="{36557AD7-1DB2-456B-B401-2D1756FE78E6}" srcId="{86ACA0A9-2044-4E95-8925-80526EE7E9FC}" destId="{83A07A17-BB8E-4461-8B70-C39558FAAB02}" srcOrd="0" destOrd="0" parTransId="{096C1A28-9207-497F-8F90-E465E5A5604B}" sibTransId="{B0BBA506-0BFE-4471-BCDD-59471119B383}"/>
    <dgm:cxn modelId="{C5CF658E-93B3-4461-9FB1-AEF493B3F56A}" type="presOf" srcId="{86ACA0A9-2044-4E95-8925-80526EE7E9FC}" destId="{41AD6820-FE38-4CAC-98A0-EC637175E51C}" srcOrd="0" destOrd="0" presId="urn:microsoft.com/office/officeart/2005/8/layout/chevron2"/>
    <dgm:cxn modelId="{FB87ED11-5105-4B84-A6EB-B0FB9556FE2B}" type="presOf" srcId="{9EBD512A-9EFA-4932-8D1C-32F3B907DC95}" destId="{D506159E-E730-46CE-BB17-A314A6A6185C}" srcOrd="0" destOrd="0" presId="urn:microsoft.com/office/officeart/2005/8/layout/chevron2"/>
    <dgm:cxn modelId="{A5E1DBE6-CCEE-43E2-8DBB-9A7E23AE98F5}" srcId="{62E9BBBF-845B-4D63-BE1E-EFBE83A33241}" destId="{9EBD512A-9EFA-4932-8D1C-32F3B907DC95}" srcOrd="0" destOrd="0" parTransId="{467BEB28-BD34-40B9-A50A-602926DE268C}" sibTransId="{3E90D513-8DD9-4E4D-8E57-5B409B93D4E5}"/>
    <dgm:cxn modelId="{75F410B8-2A00-432D-823B-236F5C3C5F2A}" srcId="{AAE908C3-69F2-47C8-8E7E-587C18B7B0E5}" destId="{C35EBB3E-701D-4A6A-A6E6-ABB17914822A}" srcOrd="0" destOrd="0" parTransId="{E6837D3C-42F2-433C-B81C-BF192ED111B4}" sibTransId="{361B9937-01E2-4CE7-A582-3833D4110372}"/>
    <dgm:cxn modelId="{D837566F-AF3F-458A-A8DD-FDEF905560D6}" srcId="{AAE908C3-69F2-47C8-8E7E-587C18B7B0E5}" destId="{F6FC53F7-EA09-4A45-B1D9-9C8A04B2B47F}" srcOrd="3" destOrd="0" parTransId="{2DB7AA23-DEFD-4D7F-B508-715682A853BF}" sibTransId="{89A93735-CB1E-4709-894A-178506C82441}"/>
    <dgm:cxn modelId="{1E26A944-3BE2-4A4C-AE72-35CC0E3BDE70}" srcId="{C35EBB3E-701D-4A6A-A6E6-ABB17914822A}" destId="{933AD3C3-D047-4680-A2AB-F12CC159177D}" srcOrd="0" destOrd="0" parTransId="{40B9DFCD-3051-4CAF-8182-7C6196C7E99C}" sibTransId="{73BD2294-AD86-4BDA-B5EF-313A0B6ACEDE}"/>
    <dgm:cxn modelId="{654106F6-258E-4A77-9791-85E901548ECF}" type="presOf" srcId="{7DEEBBFB-C3FF-4E7E-ACBC-CB9B738019E4}" destId="{3E040A18-6CAC-4F5F-90D0-E96D5F95958D}" srcOrd="0" destOrd="0" presId="urn:microsoft.com/office/officeart/2005/8/layout/chevron2"/>
    <dgm:cxn modelId="{BE5D3BB2-EB00-4DD8-BDD8-1AD7F5059C83}" type="presOf" srcId="{AAE908C3-69F2-47C8-8E7E-587C18B7B0E5}" destId="{4978F866-F852-4450-A51F-C714C6B14760}" srcOrd="0" destOrd="0" presId="urn:microsoft.com/office/officeart/2005/8/layout/chevron2"/>
    <dgm:cxn modelId="{EFFF9B9F-0CB6-404A-9F3A-14423966BE98}" type="presOf" srcId="{933AD3C3-D047-4680-A2AB-F12CC159177D}" destId="{7A1F0EED-DF15-4A3E-83A5-B6A56A5C527C}" srcOrd="0" destOrd="0" presId="urn:microsoft.com/office/officeart/2005/8/layout/chevron2"/>
    <dgm:cxn modelId="{EBA78205-CAC2-4235-8B6D-9EC4D3F028B9}" type="presOf" srcId="{62E9BBBF-845B-4D63-BE1E-EFBE83A33241}" destId="{2876E63E-B6DF-4390-B91F-5DCE6EDB24E4}" srcOrd="0" destOrd="0" presId="urn:microsoft.com/office/officeart/2005/8/layout/chevron2"/>
    <dgm:cxn modelId="{5685E02A-CDFD-4933-A249-4D4EDF928FC7}" srcId="{AAE908C3-69F2-47C8-8E7E-587C18B7B0E5}" destId="{62E9BBBF-845B-4D63-BE1E-EFBE83A33241}" srcOrd="2" destOrd="0" parTransId="{04EF9274-FE35-41B7-87CE-69FB28DA7D17}" sibTransId="{C99200F9-3421-4F77-ABA6-87DCC0108AC9}"/>
    <dgm:cxn modelId="{120C4944-C221-4325-9DEC-152CC79362D0}" type="presOf" srcId="{C35EBB3E-701D-4A6A-A6E6-ABB17914822A}" destId="{C0ACFC18-F38B-4451-85E0-D3BA29C4A118}" srcOrd="0" destOrd="0" presId="urn:microsoft.com/office/officeart/2005/8/layout/chevron2"/>
    <dgm:cxn modelId="{7BBDF40D-3CA8-4DF1-B9D1-EE08AE757F71}" type="presParOf" srcId="{4978F866-F852-4450-A51F-C714C6B14760}" destId="{3BAEA670-22AC-4A1F-9738-ABAFFCA51902}" srcOrd="0" destOrd="0" presId="urn:microsoft.com/office/officeart/2005/8/layout/chevron2"/>
    <dgm:cxn modelId="{7976408F-D6A5-47A1-97B2-FB74B3A62C38}" type="presParOf" srcId="{3BAEA670-22AC-4A1F-9738-ABAFFCA51902}" destId="{C0ACFC18-F38B-4451-85E0-D3BA29C4A118}" srcOrd="0" destOrd="0" presId="urn:microsoft.com/office/officeart/2005/8/layout/chevron2"/>
    <dgm:cxn modelId="{64F290D0-8876-4B2C-B1E6-C6870A016A17}" type="presParOf" srcId="{3BAEA670-22AC-4A1F-9738-ABAFFCA51902}" destId="{7A1F0EED-DF15-4A3E-83A5-B6A56A5C527C}" srcOrd="1" destOrd="0" presId="urn:microsoft.com/office/officeart/2005/8/layout/chevron2"/>
    <dgm:cxn modelId="{6D0DFD8C-F9E3-4DE4-9FEB-A4878D6F1B67}" type="presParOf" srcId="{4978F866-F852-4450-A51F-C714C6B14760}" destId="{1C82AFF1-8A5A-4246-B684-A1B80CBAE565}" srcOrd="1" destOrd="0" presId="urn:microsoft.com/office/officeart/2005/8/layout/chevron2"/>
    <dgm:cxn modelId="{8DD4E5F0-AA85-4A3D-8E7F-46D5A9226F31}" type="presParOf" srcId="{4978F866-F852-4450-A51F-C714C6B14760}" destId="{DD1895A4-A1A9-4FE1-ACA5-D961F5EC1BFB}" srcOrd="2" destOrd="0" presId="urn:microsoft.com/office/officeart/2005/8/layout/chevron2"/>
    <dgm:cxn modelId="{01C59255-8BDB-437F-B874-B391D4FB6132}" type="presParOf" srcId="{DD1895A4-A1A9-4FE1-ACA5-D961F5EC1BFB}" destId="{41AD6820-FE38-4CAC-98A0-EC637175E51C}" srcOrd="0" destOrd="0" presId="urn:microsoft.com/office/officeart/2005/8/layout/chevron2"/>
    <dgm:cxn modelId="{FC8CB070-226C-423C-8F01-3FDCAEBF4E35}" type="presParOf" srcId="{DD1895A4-A1A9-4FE1-ACA5-D961F5EC1BFB}" destId="{6E5AF4D8-259F-44F2-AF43-422FE302DF8E}" srcOrd="1" destOrd="0" presId="urn:microsoft.com/office/officeart/2005/8/layout/chevron2"/>
    <dgm:cxn modelId="{4AE59B76-FC5E-4EB0-B6DF-EC815B6B506E}" type="presParOf" srcId="{4978F866-F852-4450-A51F-C714C6B14760}" destId="{283AA94C-465D-46C0-B528-AFAC3DB37B8D}" srcOrd="3" destOrd="0" presId="urn:microsoft.com/office/officeart/2005/8/layout/chevron2"/>
    <dgm:cxn modelId="{754E8066-D021-4C1F-9835-37C33EEDC34C}" type="presParOf" srcId="{4978F866-F852-4450-A51F-C714C6B14760}" destId="{03DD75C6-4EA4-42F4-9159-D2DAC699344E}" srcOrd="4" destOrd="0" presId="urn:microsoft.com/office/officeart/2005/8/layout/chevron2"/>
    <dgm:cxn modelId="{54C5DBB7-984B-4865-921D-0907118292C4}" type="presParOf" srcId="{03DD75C6-4EA4-42F4-9159-D2DAC699344E}" destId="{2876E63E-B6DF-4390-B91F-5DCE6EDB24E4}" srcOrd="0" destOrd="0" presId="urn:microsoft.com/office/officeart/2005/8/layout/chevron2"/>
    <dgm:cxn modelId="{747A9A0A-DC5A-4611-874F-136074CD89E5}" type="presParOf" srcId="{03DD75C6-4EA4-42F4-9159-D2DAC699344E}" destId="{D506159E-E730-46CE-BB17-A314A6A6185C}" srcOrd="1" destOrd="0" presId="urn:microsoft.com/office/officeart/2005/8/layout/chevron2"/>
    <dgm:cxn modelId="{6B29ACC7-E157-4AAC-AA1F-C8C3AE2DBD65}" type="presParOf" srcId="{4978F866-F852-4450-A51F-C714C6B14760}" destId="{91616D30-A77B-4E48-A7B0-B0A5C7E110E5}" srcOrd="5" destOrd="0" presId="urn:microsoft.com/office/officeart/2005/8/layout/chevron2"/>
    <dgm:cxn modelId="{72955F7A-01CD-4101-8F33-1B1B76033509}" type="presParOf" srcId="{4978F866-F852-4450-A51F-C714C6B14760}" destId="{999B0DE9-D74A-4882-A0F2-50A9146E01E6}" srcOrd="6" destOrd="0" presId="urn:microsoft.com/office/officeart/2005/8/layout/chevron2"/>
    <dgm:cxn modelId="{5226D7B0-2563-4F1A-8BEB-69D30FE1F0E4}" type="presParOf" srcId="{999B0DE9-D74A-4882-A0F2-50A9146E01E6}" destId="{7EDAA270-A538-440A-9D0C-11F840FC426B}" srcOrd="0" destOrd="0" presId="urn:microsoft.com/office/officeart/2005/8/layout/chevron2"/>
    <dgm:cxn modelId="{B2956E89-4003-4FDC-BAE7-D96623379320}" type="presParOf" srcId="{999B0DE9-D74A-4882-A0F2-50A9146E01E6}" destId="{3E040A18-6CAC-4F5F-90D0-E96D5F95958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3C8B5E-D3DE-4293-9944-CD6F1DB6EB74}" type="doc">
      <dgm:prSet loTypeId="urn:diagrams.loki3.com/BracketList+Icon" loCatId="list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720A228-B0D8-424E-9B29-EE1B50CA738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2FDEFC9-F650-4C84-8944-EAD75304454F}" type="parTrans" cxnId="{825883C3-55FB-469C-8CB5-6D67D7BB69FF}">
      <dgm:prSet/>
      <dgm:spPr/>
      <dgm:t>
        <a:bodyPr/>
        <a:lstStyle/>
        <a:p>
          <a:endParaRPr lang="ru-RU"/>
        </a:p>
      </dgm:t>
    </dgm:pt>
    <dgm:pt modelId="{E285E979-5471-44FD-889D-651180A641DF}" type="sibTrans" cxnId="{825883C3-55FB-469C-8CB5-6D67D7BB69FF}">
      <dgm:prSet/>
      <dgm:spPr/>
      <dgm:t>
        <a:bodyPr/>
        <a:lstStyle/>
        <a:p>
          <a:endParaRPr lang="ru-RU"/>
        </a:p>
      </dgm:t>
    </dgm:pt>
    <dgm:pt modelId="{CDF8FD31-8440-406B-94EC-4A146E976AD5}">
      <dgm:prSet phldrT="[Текст]"/>
      <dgm:spPr/>
      <dgm:t>
        <a:bodyPr/>
        <a:lstStyle/>
        <a:p>
          <a:r>
            <a:rPr lang="ru-RU" dirty="0" smtClean="0"/>
            <a:t>Соблюдение законодательной и нормативно-правовой базы </a:t>
          </a:r>
          <a:endParaRPr lang="ru-RU" dirty="0"/>
        </a:p>
      </dgm:t>
    </dgm:pt>
    <dgm:pt modelId="{99C691FA-CDEF-4F3E-94EC-C2A4209C52C6}" type="parTrans" cxnId="{CCAC586E-326D-445F-8FC3-C3D3FD5E56FF}">
      <dgm:prSet/>
      <dgm:spPr/>
      <dgm:t>
        <a:bodyPr/>
        <a:lstStyle/>
        <a:p>
          <a:endParaRPr lang="ru-RU"/>
        </a:p>
      </dgm:t>
    </dgm:pt>
    <dgm:pt modelId="{AADE727E-A907-4D55-ACF8-7A53846C420F}" type="sibTrans" cxnId="{CCAC586E-326D-445F-8FC3-C3D3FD5E56FF}">
      <dgm:prSet/>
      <dgm:spPr/>
      <dgm:t>
        <a:bodyPr/>
        <a:lstStyle/>
        <a:p>
          <a:endParaRPr lang="ru-RU"/>
        </a:p>
      </dgm:t>
    </dgm:pt>
    <dgm:pt modelId="{188366A6-3813-4344-BF50-1A22B4C56C2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538A8A5-5ED7-49E0-A649-3E567C2AD79E}" type="parTrans" cxnId="{F4D051DC-121E-4DBE-9FD6-07190756963C}">
      <dgm:prSet/>
      <dgm:spPr/>
      <dgm:t>
        <a:bodyPr/>
        <a:lstStyle/>
        <a:p>
          <a:endParaRPr lang="ru-RU"/>
        </a:p>
      </dgm:t>
    </dgm:pt>
    <dgm:pt modelId="{9A7C0533-6990-47F0-BB9A-7CEF1AD92E83}" type="sibTrans" cxnId="{F4D051DC-121E-4DBE-9FD6-07190756963C}">
      <dgm:prSet/>
      <dgm:spPr/>
      <dgm:t>
        <a:bodyPr/>
        <a:lstStyle/>
        <a:p>
          <a:endParaRPr lang="ru-RU"/>
        </a:p>
      </dgm:t>
    </dgm:pt>
    <dgm:pt modelId="{B3B3C693-1502-4679-9B43-214560AA3C52}">
      <dgm:prSet phldrT="[Текст]"/>
      <dgm:spPr/>
      <dgm:t>
        <a:bodyPr/>
        <a:lstStyle/>
        <a:p>
          <a:r>
            <a:rPr lang="ru-RU" dirty="0" smtClean="0"/>
            <a:t>Сохранение жизни и здоровья детей</a:t>
          </a:r>
          <a:endParaRPr lang="ru-RU" dirty="0"/>
        </a:p>
      </dgm:t>
    </dgm:pt>
    <dgm:pt modelId="{2A684D78-E626-442E-B944-38C0270E9F99}" type="parTrans" cxnId="{89B69AFF-D3AC-4953-8370-4268E2850DFE}">
      <dgm:prSet/>
      <dgm:spPr/>
      <dgm:t>
        <a:bodyPr/>
        <a:lstStyle/>
        <a:p>
          <a:endParaRPr lang="ru-RU"/>
        </a:p>
      </dgm:t>
    </dgm:pt>
    <dgm:pt modelId="{132C3FC4-BC64-4820-A3DE-83CD6B1FD755}" type="sibTrans" cxnId="{89B69AFF-D3AC-4953-8370-4268E2850DFE}">
      <dgm:prSet/>
      <dgm:spPr/>
      <dgm:t>
        <a:bodyPr/>
        <a:lstStyle/>
        <a:p>
          <a:endParaRPr lang="ru-RU"/>
        </a:p>
      </dgm:t>
    </dgm:pt>
    <dgm:pt modelId="{7D1CB800-B31C-46B5-AF3C-F3D550720261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A7EC367-642E-478F-829B-A1448C6C3790}" type="parTrans" cxnId="{474F4786-6213-4322-8135-05DF593A02F3}">
      <dgm:prSet/>
      <dgm:spPr/>
      <dgm:t>
        <a:bodyPr/>
        <a:lstStyle/>
        <a:p>
          <a:endParaRPr lang="ru-RU"/>
        </a:p>
      </dgm:t>
    </dgm:pt>
    <dgm:pt modelId="{525B68A2-A696-473B-A30A-9360CADCF2FE}" type="sibTrans" cxnId="{474F4786-6213-4322-8135-05DF593A02F3}">
      <dgm:prSet/>
      <dgm:spPr/>
      <dgm:t>
        <a:bodyPr/>
        <a:lstStyle/>
        <a:p>
          <a:endParaRPr lang="ru-RU"/>
        </a:p>
      </dgm:t>
    </dgm:pt>
    <dgm:pt modelId="{445CCA38-8B48-4810-84D7-C2179FBBFB27}">
      <dgm:prSet phldrT="[Текст]"/>
      <dgm:spPr/>
      <dgm:t>
        <a:bodyPr/>
        <a:lstStyle/>
        <a:p>
          <a:r>
            <a:rPr lang="ru-RU" dirty="0" smtClean="0"/>
            <a:t>Хороший коллектив профессионалов своего дела и единомышленников </a:t>
          </a:r>
          <a:endParaRPr lang="ru-RU" dirty="0"/>
        </a:p>
      </dgm:t>
    </dgm:pt>
    <dgm:pt modelId="{E5EF0244-9A2F-497C-A870-8F51F75996E7}" type="parTrans" cxnId="{20247DCE-6143-4667-8205-4A16EDB6F0F4}">
      <dgm:prSet/>
      <dgm:spPr/>
      <dgm:t>
        <a:bodyPr/>
        <a:lstStyle/>
        <a:p>
          <a:endParaRPr lang="ru-RU"/>
        </a:p>
      </dgm:t>
    </dgm:pt>
    <dgm:pt modelId="{6330610D-EC1A-49D0-8160-9D9110B9F93B}" type="sibTrans" cxnId="{20247DCE-6143-4667-8205-4A16EDB6F0F4}">
      <dgm:prSet/>
      <dgm:spPr/>
      <dgm:t>
        <a:bodyPr/>
        <a:lstStyle/>
        <a:p>
          <a:endParaRPr lang="ru-RU"/>
        </a:p>
      </dgm:t>
    </dgm:pt>
    <dgm:pt modelId="{FF86FF06-2386-4043-B510-007C3FFF27FE}" type="pres">
      <dgm:prSet presAssocID="{7C3C8B5E-D3DE-4293-9944-CD6F1DB6EB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CEB34-F08C-4B28-AF1E-C732D3570149}" type="pres">
      <dgm:prSet presAssocID="{1720A228-B0D8-424E-9B29-EE1B50CA738D}" presName="linNode" presStyleCnt="0"/>
      <dgm:spPr/>
      <dgm:t>
        <a:bodyPr/>
        <a:lstStyle/>
        <a:p>
          <a:endParaRPr lang="ru-RU"/>
        </a:p>
      </dgm:t>
    </dgm:pt>
    <dgm:pt modelId="{2CC8EDCA-4BBC-48DC-BB92-69409016B05E}" type="pres">
      <dgm:prSet presAssocID="{1720A228-B0D8-424E-9B29-EE1B50CA738D}" presName="parTx" presStyleLbl="revTx" presStyleIdx="0" presStyleCnt="3" custScaleX="48003" custLinFactX="-689" custLinFactNeighborX="-100000" custLinFactNeighborY="-4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006A1-B446-4649-8ACA-68A5945C9F9A}" type="pres">
      <dgm:prSet presAssocID="{1720A228-B0D8-424E-9B29-EE1B50CA738D}" presName="bracket" presStyleLbl="parChTrans1D1" presStyleIdx="0" presStyleCnt="3" custLinFactX="-40706" custLinFactNeighborX="-100000" custLinFactNeighborY="-47"/>
      <dgm:spPr/>
      <dgm:t>
        <a:bodyPr/>
        <a:lstStyle/>
        <a:p>
          <a:endParaRPr lang="ru-RU"/>
        </a:p>
      </dgm:t>
    </dgm:pt>
    <dgm:pt modelId="{189F3D64-F266-477F-9AEA-0846412AB7DD}" type="pres">
      <dgm:prSet presAssocID="{1720A228-B0D8-424E-9B29-EE1B50CA738D}" presName="spH" presStyleCnt="0"/>
      <dgm:spPr/>
      <dgm:t>
        <a:bodyPr/>
        <a:lstStyle/>
        <a:p>
          <a:endParaRPr lang="ru-RU"/>
        </a:p>
      </dgm:t>
    </dgm:pt>
    <dgm:pt modelId="{B6B662E3-6D51-42C4-B75D-7636355908D5}" type="pres">
      <dgm:prSet presAssocID="{1720A228-B0D8-424E-9B29-EE1B50CA738D}" presName="desTx" presStyleLbl="node1" presStyleIdx="0" presStyleCnt="3" custLinFactNeighborX="-24111" custLinFactNeighborY="-1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0976F-47A8-49C3-83FC-6786E4C5419A}" type="pres">
      <dgm:prSet presAssocID="{E285E979-5471-44FD-889D-651180A641DF}" presName="spV" presStyleCnt="0"/>
      <dgm:spPr/>
      <dgm:t>
        <a:bodyPr/>
        <a:lstStyle/>
        <a:p>
          <a:endParaRPr lang="ru-RU"/>
        </a:p>
      </dgm:t>
    </dgm:pt>
    <dgm:pt modelId="{E0BA0507-5D6B-4B01-8091-D464E0D4E5DE}" type="pres">
      <dgm:prSet presAssocID="{188366A6-3813-4344-BF50-1A22B4C56C27}" presName="linNode" presStyleCnt="0"/>
      <dgm:spPr/>
      <dgm:t>
        <a:bodyPr/>
        <a:lstStyle/>
        <a:p>
          <a:endParaRPr lang="ru-RU"/>
        </a:p>
      </dgm:t>
    </dgm:pt>
    <dgm:pt modelId="{5B9DABD9-F884-431A-9871-5743119A69FD}" type="pres">
      <dgm:prSet presAssocID="{188366A6-3813-4344-BF50-1A22B4C56C27}" presName="parTx" presStyleLbl="revTx" presStyleIdx="1" presStyleCnt="3" custScaleX="51000" custLinFactX="-4192" custLinFactNeighborX="-100000" custLinFactNeighborY="-4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21E36-D4F0-4A55-91CA-BF4E62A72F08}" type="pres">
      <dgm:prSet presAssocID="{188366A6-3813-4344-BF50-1A22B4C56C27}" presName="bracket" presStyleLbl="parChTrans1D1" presStyleIdx="1" presStyleCnt="3" custLinFactNeighborX="-18724" custLinFactNeighborY="2144"/>
      <dgm:spPr/>
      <dgm:t>
        <a:bodyPr/>
        <a:lstStyle/>
        <a:p>
          <a:endParaRPr lang="ru-RU"/>
        </a:p>
      </dgm:t>
    </dgm:pt>
    <dgm:pt modelId="{D684B0D6-6287-4032-81F8-B7F3ABC59AFC}" type="pres">
      <dgm:prSet presAssocID="{188366A6-3813-4344-BF50-1A22B4C56C27}" presName="spH" presStyleCnt="0"/>
      <dgm:spPr/>
      <dgm:t>
        <a:bodyPr/>
        <a:lstStyle/>
        <a:p>
          <a:endParaRPr lang="ru-RU"/>
        </a:p>
      </dgm:t>
    </dgm:pt>
    <dgm:pt modelId="{D8012F47-CE19-4B97-B4F5-C4C43E1F60B3}" type="pres">
      <dgm:prSet presAssocID="{188366A6-3813-4344-BF50-1A22B4C56C27}" presName="desTx" presStyleLbl="node1" presStyleIdx="1" presStyleCnt="3" custLinFactX="1655" custLinFactNeighborX="100000" custLinFactNeighborY="2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C3BE6-18F8-4354-B73B-67ECFD672955}" type="pres">
      <dgm:prSet presAssocID="{9A7C0533-6990-47F0-BB9A-7CEF1AD92E83}" presName="spV" presStyleCnt="0"/>
      <dgm:spPr/>
    </dgm:pt>
    <dgm:pt modelId="{52F0436B-DC11-4F2F-AA40-0CFCD1E01C9C}" type="pres">
      <dgm:prSet presAssocID="{7D1CB800-B31C-46B5-AF3C-F3D550720261}" presName="linNode" presStyleCnt="0"/>
      <dgm:spPr/>
    </dgm:pt>
    <dgm:pt modelId="{2C598952-FB25-4862-AF54-0A871EC840C3}" type="pres">
      <dgm:prSet presAssocID="{7D1CB800-B31C-46B5-AF3C-F3D550720261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019C6-E418-4816-940B-24BBF291CFAF}" type="pres">
      <dgm:prSet presAssocID="{7D1CB800-B31C-46B5-AF3C-F3D550720261}" presName="bracket" presStyleLbl="parChTrans1D1" presStyleIdx="2" presStyleCnt="3" custLinFactX="-19992" custLinFactNeighborX="-100000" custLinFactNeighborY="-874"/>
      <dgm:spPr/>
    </dgm:pt>
    <dgm:pt modelId="{8B11C007-78E1-49E4-AF4F-27D4EAF3ADCF}" type="pres">
      <dgm:prSet presAssocID="{7D1CB800-B31C-46B5-AF3C-F3D550720261}" presName="spH" presStyleCnt="0"/>
      <dgm:spPr/>
    </dgm:pt>
    <dgm:pt modelId="{8247AA96-8F1D-4DD4-B8AE-1C5B7E6A9FAD}" type="pres">
      <dgm:prSet presAssocID="{7D1CB800-B31C-46B5-AF3C-F3D550720261}" presName="desTx" presStyleLbl="node1" presStyleIdx="2" presStyleCnt="3" custLinFactNeighborX="-62486" custLinFactNeighborY="-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B69AFF-D3AC-4953-8370-4268E2850DFE}" srcId="{188366A6-3813-4344-BF50-1A22B4C56C27}" destId="{B3B3C693-1502-4679-9B43-214560AA3C52}" srcOrd="0" destOrd="0" parTransId="{2A684D78-E626-442E-B944-38C0270E9F99}" sibTransId="{132C3FC4-BC64-4820-A3DE-83CD6B1FD755}"/>
    <dgm:cxn modelId="{8EF63081-14A5-4FAF-9F90-26B4E87B8496}" type="presOf" srcId="{7C3C8B5E-D3DE-4293-9944-CD6F1DB6EB74}" destId="{FF86FF06-2386-4043-B510-007C3FFF27FE}" srcOrd="0" destOrd="0" presId="urn:diagrams.loki3.com/BracketList+Icon"/>
    <dgm:cxn modelId="{9E670308-7DE5-4766-861C-E7A34DD7D0A3}" type="presOf" srcId="{CDF8FD31-8440-406B-94EC-4A146E976AD5}" destId="{B6B662E3-6D51-42C4-B75D-7636355908D5}" srcOrd="0" destOrd="0" presId="urn:diagrams.loki3.com/BracketList+Icon"/>
    <dgm:cxn modelId="{EA43E966-1038-43CE-9341-D2DE9FF32A21}" type="presOf" srcId="{B3B3C693-1502-4679-9B43-214560AA3C52}" destId="{D8012F47-CE19-4B97-B4F5-C4C43E1F60B3}" srcOrd="0" destOrd="0" presId="urn:diagrams.loki3.com/BracketList+Icon"/>
    <dgm:cxn modelId="{F4D051DC-121E-4DBE-9FD6-07190756963C}" srcId="{7C3C8B5E-D3DE-4293-9944-CD6F1DB6EB74}" destId="{188366A6-3813-4344-BF50-1A22B4C56C27}" srcOrd="1" destOrd="0" parTransId="{3538A8A5-5ED7-49E0-A649-3E567C2AD79E}" sibTransId="{9A7C0533-6990-47F0-BB9A-7CEF1AD92E83}"/>
    <dgm:cxn modelId="{D940E5EA-3847-4538-93EE-38746302CF50}" type="presOf" srcId="{188366A6-3813-4344-BF50-1A22B4C56C27}" destId="{5B9DABD9-F884-431A-9871-5743119A69FD}" srcOrd="0" destOrd="0" presId="urn:diagrams.loki3.com/BracketList+Icon"/>
    <dgm:cxn modelId="{20247DCE-6143-4667-8205-4A16EDB6F0F4}" srcId="{7D1CB800-B31C-46B5-AF3C-F3D550720261}" destId="{445CCA38-8B48-4810-84D7-C2179FBBFB27}" srcOrd="0" destOrd="0" parTransId="{E5EF0244-9A2F-497C-A870-8F51F75996E7}" sibTransId="{6330610D-EC1A-49D0-8160-9D9110B9F93B}"/>
    <dgm:cxn modelId="{ED63B5F6-A3D8-42B1-9B95-D1A522534280}" type="presOf" srcId="{445CCA38-8B48-4810-84D7-C2179FBBFB27}" destId="{8247AA96-8F1D-4DD4-B8AE-1C5B7E6A9FAD}" srcOrd="0" destOrd="0" presId="urn:diagrams.loki3.com/BracketList+Icon"/>
    <dgm:cxn modelId="{825883C3-55FB-469C-8CB5-6D67D7BB69FF}" srcId="{7C3C8B5E-D3DE-4293-9944-CD6F1DB6EB74}" destId="{1720A228-B0D8-424E-9B29-EE1B50CA738D}" srcOrd="0" destOrd="0" parTransId="{A2FDEFC9-F650-4C84-8944-EAD75304454F}" sibTransId="{E285E979-5471-44FD-889D-651180A641DF}"/>
    <dgm:cxn modelId="{CCAC586E-326D-445F-8FC3-C3D3FD5E56FF}" srcId="{1720A228-B0D8-424E-9B29-EE1B50CA738D}" destId="{CDF8FD31-8440-406B-94EC-4A146E976AD5}" srcOrd="0" destOrd="0" parTransId="{99C691FA-CDEF-4F3E-94EC-C2A4209C52C6}" sibTransId="{AADE727E-A907-4D55-ACF8-7A53846C420F}"/>
    <dgm:cxn modelId="{0279AD7D-9EB8-47AA-BBBE-CB43F8125030}" type="presOf" srcId="{7D1CB800-B31C-46B5-AF3C-F3D550720261}" destId="{2C598952-FB25-4862-AF54-0A871EC840C3}" srcOrd="0" destOrd="0" presId="urn:diagrams.loki3.com/BracketList+Icon"/>
    <dgm:cxn modelId="{30750EC1-3D1E-4B5F-9059-7ED7C4F30853}" type="presOf" srcId="{1720A228-B0D8-424E-9B29-EE1B50CA738D}" destId="{2CC8EDCA-4BBC-48DC-BB92-69409016B05E}" srcOrd="0" destOrd="0" presId="urn:diagrams.loki3.com/BracketList+Icon"/>
    <dgm:cxn modelId="{474F4786-6213-4322-8135-05DF593A02F3}" srcId="{7C3C8B5E-D3DE-4293-9944-CD6F1DB6EB74}" destId="{7D1CB800-B31C-46B5-AF3C-F3D550720261}" srcOrd="2" destOrd="0" parTransId="{BA7EC367-642E-478F-829B-A1448C6C3790}" sibTransId="{525B68A2-A696-473B-A30A-9360CADCF2FE}"/>
    <dgm:cxn modelId="{42B471FC-33BE-41A6-8DBC-272657CD588C}" type="presParOf" srcId="{FF86FF06-2386-4043-B510-007C3FFF27FE}" destId="{3AACEB34-F08C-4B28-AF1E-C732D3570149}" srcOrd="0" destOrd="0" presId="urn:diagrams.loki3.com/BracketList+Icon"/>
    <dgm:cxn modelId="{CE86ACFD-F05C-4C05-862C-50DC6C86494F}" type="presParOf" srcId="{3AACEB34-F08C-4B28-AF1E-C732D3570149}" destId="{2CC8EDCA-4BBC-48DC-BB92-69409016B05E}" srcOrd="0" destOrd="0" presId="urn:diagrams.loki3.com/BracketList+Icon"/>
    <dgm:cxn modelId="{29492BD4-0996-49B6-BC12-2060FB35DE9A}" type="presParOf" srcId="{3AACEB34-F08C-4B28-AF1E-C732D3570149}" destId="{5C7006A1-B446-4649-8ACA-68A5945C9F9A}" srcOrd="1" destOrd="0" presId="urn:diagrams.loki3.com/BracketList+Icon"/>
    <dgm:cxn modelId="{90A32B24-BDA3-494B-B6E8-B4A61FADD9CA}" type="presParOf" srcId="{3AACEB34-F08C-4B28-AF1E-C732D3570149}" destId="{189F3D64-F266-477F-9AEA-0846412AB7DD}" srcOrd="2" destOrd="0" presId="urn:diagrams.loki3.com/BracketList+Icon"/>
    <dgm:cxn modelId="{DE43C35D-B8A5-4749-A7ED-0D6A22347302}" type="presParOf" srcId="{3AACEB34-F08C-4B28-AF1E-C732D3570149}" destId="{B6B662E3-6D51-42C4-B75D-7636355908D5}" srcOrd="3" destOrd="0" presId="urn:diagrams.loki3.com/BracketList+Icon"/>
    <dgm:cxn modelId="{CFEC5498-F695-4219-ACA4-D58702B5886C}" type="presParOf" srcId="{FF86FF06-2386-4043-B510-007C3FFF27FE}" destId="{5000976F-47A8-49C3-83FC-6786E4C5419A}" srcOrd="1" destOrd="0" presId="urn:diagrams.loki3.com/BracketList+Icon"/>
    <dgm:cxn modelId="{27E3807D-9667-46E2-9778-26F4D62E682D}" type="presParOf" srcId="{FF86FF06-2386-4043-B510-007C3FFF27FE}" destId="{E0BA0507-5D6B-4B01-8091-D464E0D4E5DE}" srcOrd="2" destOrd="0" presId="urn:diagrams.loki3.com/BracketList+Icon"/>
    <dgm:cxn modelId="{FF16CF71-BBDA-4750-B83D-FCA4B4F9EB21}" type="presParOf" srcId="{E0BA0507-5D6B-4B01-8091-D464E0D4E5DE}" destId="{5B9DABD9-F884-431A-9871-5743119A69FD}" srcOrd="0" destOrd="0" presId="urn:diagrams.loki3.com/BracketList+Icon"/>
    <dgm:cxn modelId="{BB2BB04A-4BE8-4BFF-8FF5-A4E9B3C74614}" type="presParOf" srcId="{E0BA0507-5D6B-4B01-8091-D464E0D4E5DE}" destId="{21321E36-D4F0-4A55-91CA-BF4E62A72F08}" srcOrd="1" destOrd="0" presId="urn:diagrams.loki3.com/BracketList+Icon"/>
    <dgm:cxn modelId="{EEE45401-FD7D-43A2-8F20-58DB1D91932C}" type="presParOf" srcId="{E0BA0507-5D6B-4B01-8091-D464E0D4E5DE}" destId="{D684B0D6-6287-4032-81F8-B7F3ABC59AFC}" srcOrd="2" destOrd="0" presId="urn:diagrams.loki3.com/BracketList+Icon"/>
    <dgm:cxn modelId="{FA0C0A6B-2819-410C-899F-2E8AD46F1CE4}" type="presParOf" srcId="{E0BA0507-5D6B-4B01-8091-D464E0D4E5DE}" destId="{D8012F47-CE19-4B97-B4F5-C4C43E1F60B3}" srcOrd="3" destOrd="0" presId="urn:diagrams.loki3.com/BracketList+Icon"/>
    <dgm:cxn modelId="{2504C662-C947-4969-AB85-CAEE6B1E8CE7}" type="presParOf" srcId="{FF86FF06-2386-4043-B510-007C3FFF27FE}" destId="{43BC3BE6-18F8-4354-B73B-67ECFD672955}" srcOrd="3" destOrd="0" presId="urn:diagrams.loki3.com/BracketList+Icon"/>
    <dgm:cxn modelId="{8165832B-44F6-4A53-B41A-EF59540C3B1E}" type="presParOf" srcId="{FF86FF06-2386-4043-B510-007C3FFF27FE}" destId="{52F0436B-DC11-4F2F-AA40-0CFCD1E01C9C}" srcOrd="4" destOrd="0" presId="urn:diagrams.loki3.com/BracketList+Icon"/>
    <dgm:cxn modelId="{795FB5B5-3753-4FD0-971C-310BE0E225F3}" type="presParOf" srcId="{52F0436B-DC11-4F2F-AA40-0CFCD1E01C9C}" destId="{2C598952-FB25-4862-AF54-0A871EC840C3}" srcOrd="0" destOrd="0" presId="urn:diagrams.loki3.com/BracketList+Icon"/>
    <dgm:cxn modelId="{B04B3F91-B28F-435A-A1A8-E77D2389F8A5}" type="presParOf" srcId="{52F0436B-DC11-4F2F-AA40-0CFCD1E01C9C}" destId="{037019C6-E418-4816-940B-24BBF291CFAF}" srcOrd="1" destOrd="0" presId="urn:diagrams.loki3.com/BracketList+Icon"/>
    <dgm:cxn modelId="{8767B4A0-334A-438D-B929-4F97B21C5CDC}" type="presParOf" srcId="{52F0436B-DC11-4F2F-AA40-0CFCD1E01C9C}" destId="{8B11C007-78E1-49E4-AF4F-27D4EAF3ADCF}" srcOrd="2" destOrd="0" presId="urn:diagrams.loki3.com/BracketList+Icon"/>
    <dgm:cxn modelId="{45694B44-BB36-4AC1-A62F-66FCA9C757F0}" type="presParOf" srcId="{52F0436B-DC11-4F2F-AA40-0CFCD1E01C9C}" destId="{8247AA96-8F1D-4DD4-B8AE-1C5B7E6A9FAD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3C8B5E-D3DE-4293-9944-CD6F1DB6EB74}" type="doc">
      <dgm:prSet loTypeId="urn:diagrams.loki3.com/BracketList+Icon" loCatId="list" qsTypeId="urn:microsoft.com/office/officeart/2009/2/quickstyle/3d8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720A228-B0D8-424E-9B29-EE1B50CA738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2FDEFC9-F650-4C84-8944-EAD75304454F}" type="parTrans" cxnId="{825883C3-55FB-469C-8CB5-6D67D7BB69FF}">
      <dgm:prSet/>
      <dgm:spPr/>
      <dgm:t>
        <a:bodyPr/>
        <a:lstStyle/>
        <a:p>
          <a:endParaRPr lang="ru-RU"/>
        </a:p>
      </dgm:t>
    </dgm:pt>
    <dgm:pt modelId="{E285E979-5471-44FD-889D-651180A641DF}" type="sibTrans" cxnId="{825883C3-55FB-469C-8CB5-6D67D7BB69FF}">
      <dgm:prSet/>
      <dgm:spPr/>
      <dgm:t>
        <a:bodyPr/>
        <a:lstStyle/>
        <a:p>
          <a:endParaRPr lang="ru-RU"/>
        </a:p>
      </dgm:t>
    </dgm:pt>
    <dgm:pt modelId="{CDF8FD31-8440-406B-94EC-4A146E976AD5}">
      <dgm:prSet phldrT="[Текст]"/>
      <dgm:spPr/>
      <dgm:t>
        <a:bodyPr/>
        <a:lstStyle/>
        <a:p>
          <a:r>
            <a:rPr lang="ru-RU" dirty="0" smtClean="0"/>
            <a:t>Сохранность жизни и здоровья</a:t>
          </a:r>
          <a:endParaRPr lang="ru-RU" dirty="0"/>
        </a:p>
      </dgm:t>
    </dgm:pt>
    <dgm:pt modelId="{99C691FA-CDEF-4F3E-94EC-C2A4209C52C6}" type="parTrans" cxnId="{CCAC586E-326D-445F-8FC3-C3D3FD5E56FF}">
      <dgm:prSet/>
      <dgm:spPr/>
      <dgm:t>
        <a:bodyPr/>
        <a:lstStyle/>
        <a:p>
          <a:endParaRPr lang="ru-RU"/>
        </a:p>
      </dgm:t>
    </dgm:pt>
    <dgm:pt modelId="{AADE727E-A907-4D55-ACF8-7A53846C420F}" type="sibTrans" cxnId="{CCAC586E-326D-445F-8FC3-C3D3FD5E56FF}">
      <dgm:prSet/>
      <dgm:spPr/>
      <dgm:t>
        <a:bodyPr/>
        <a:lstStyle/>
        <a:p>
          <a:endParaRPr lang="ru-RU"/>
        </a:p>
      </dgm:t>
    </dgm:pt>
    <dgm:pt modelId="{188366A6-3813-4344-BF50-1A22B4C56C2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538A8A5-5ED7-49E0-A649-3E567C2AD79E}" type="parTrans" cxnId="{F4D051DC-121E-4DBE-9FD6-07190756963C}">
      <dgm:prSet/>
      <dgm:spPr/>
      <dgm:t>
        <a:bodyPr/>
        <a:lstStyle/>
        <a:p>
          <a:endParaRPr lang="ru-RU"/>
        </a:p>
      </dgm:t>
    </dgm:pt>
    <dgm:pt modelId="{9A7C0533-6990-47F0-BB9A-7CEF1AD92E83}" type="sibTrans" cxnId="{F4D051DC-121E-4DBE-9FD6-07190756963C}">
      <dgm:prSet/>
      <dgm:spPr/>
      <dgm:t>
        <a:bodyPr/>
        <a:lstStyle/>
        <a:p>
          <a:endParaRPr lang="ru-RU"/>
        </a:p>
      </dgm:t>
    </dgm:pt>
    <dgm:pt modelId="{B3B3C693-1502-4679-9B43-214560AA3C52}">
      <dgm:prSet phldrT="[Текст]"/>
      <dgm:spPr/>
      <dgm:t>
        <a:bodyPr/>
        <a:lstStyle/>
        <a:p>
          <a:r>
            <a:rPr lang="ru-RU" dirty="0" smtClean="0"/>
            <a:t>Хорошее питание и условия проживания</a:t>
          </a:r>
          <a:endParaRPr lang="ru-RU" dirty="0"/>
        </a:p>
      </dgm:t>
    </dgm:pt>
    <dgm:pt modelId="{2A684D78-E626-442E-B944-38C0270E9F99}" type="parTrans" cxnId="{89B69AFF-D3AC-4953-8370-4268E2850DFE}">
      <dgm:prSet/>
      <dgm:spPr/>
      <dgm:t>
        <a:bodyPr/>
        <a:lstStyle/>
        <a:p>
          <a:endParaRPr lang="ru-RU"/>
        </a:p>
      </dgm:t>
    </dgm:pt>
    <dgm:pt modelId="{132C3FC4-BC64-4820-A3DE-83CD6B1FD755}" type="sibTrans" cxnId="{89B69AFF-D3AC-4953-8370-4268E2850DFE}">
      <dgm:prSet/>
      <dgm:spPr/>
      <dgm:t>
        <a:bodyPr/>
        <a:lstStyle/>
        <a:p>
          <a:endParaRPr lang="ru-RU"/>
        </a:p>
      </dgm:t>
    </dgm:pt>
    <dgm:pt modelId="{4BC4B631-14FA-49A2-978F-5C77F6CA25FA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6B897D25-0E34-4809-A1A9-EE6E1FDC1DEE}" type="parTrans" cxnId="{12B41EF8-38A2-4BC1-A58D-876ED3D3E33A}">
      <dgm:prSet/>
      <dgm:spPr/>
      <dgm:t>
        <a:bodyPr/>
        <a:lstStyle/>
        <a:p>
          <a:endParaRPr lang="ru-RU"/>
        </a:p>
      </dgm:t>
    </dgm:pt>
    <dgm:pt modelId="{822754B0-7902-414E-B349-63DA228E57D9}" type="sibTrans" cxnId="{12B41EF8-38A2-4BC1-A58D-876ED3D3E33A}">
      <dgm:prSet/>
      <dgm:spPr/>
      <dgm:t>
        <a:bodyPr/>
        <a:lstStyle/>
        <a:p>
          <a:endParaRPr lang="ru-RU"/>
        </a:p>
      </dgm:t>
    </dgm:pt>
    <dgm:pt modelId="{668BF8E9-2DB1-4501-A079-6BF9CB800628}">
      <dgm:prSet phldrT="[Текст]"/>
      <dgm:spPr/>
      <dgm:t>
        <a:bodyPr/>
        <a:lstStyle/>
        <a:p>
          <a:r>
            <a:rPr lang="ru-RU" dirty="0" smtClean="0"/>
            <a:t>Профессиональные воспитатели</a:t>
          </a:r>
          <a:endParaRPr lang="ru-RU" dirty="0"/>
        </a:p>
      </dgm:t>
    </dgm:pt>
    <dgm:pt modelId="{9AC0239F-0C44-41D7-88A5-EA98DC86BB8F}" type="parTrans" cxnId="{0B0D1786-7141-4E0C-8332-A7C6C27451B3}">
      <dgm:prSet/>
      <dgm:spPr/>
      <dgm:t>
        <a:bodyPr/>
        <a:lstStyle/>
        <a:p>
          <a:endParaRPr lang="ru-RU"/>
        </a:p>
      </dgm:t>
    </dgm:pt>
    <dgm:pt modelId="{34E8BCE5-4D7A-45B2-9B9D-E8477DDED147}" type="sibTrans" cxnId="{0B0D1786-7141-4E0C-8332-A7C6C27451B3}">
      <dgm:prSet/>
      <dgm:spPr/>
      <dgm:t>
        <a:bodyPr/>
        <a:lstStyle/>
        <a:p>
          <a:endParaRPr lang="ru-RU"/>
        </a:p>
      </dgm:t>
    </dgm:pt>
    <dgm:pt modelId="{670276A7-6EDC-4360-9AAD-3FD2F39B337D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1E0F2985-FC61-463E-8FD3-2422009F27AB}" type="parTrans" cxnId="{DD023A8F-A40A-4908-B6EF-7A7D5860A48D}">
      <dgm:prSet/>
      <dgm:spPr/>
      <dgm:t>
        <a:bodyPr/>
        <a:lstStyle/>
        <a:p>
          <a:endParaRPr lang="ru-RU"/>
        </a:p>
      </dgm:t>
    </dgm:pt>
    <dgm:pt modelId="{3B330CA5-92FB-460D-9FE1-4540E455A66E}" type="sibTrans" cxnId="{DD023A8F-A40A-4908-B6EF-7A7D5860A48D}">
      <dgm:prSet/>
      <dgm:spPr/>
      <dgm:t>
        <a:bodyPr/>
        <a:lstStyle/>
        <a:p>
          <a:endParaRPr lang="ru-RU"/>
        </a:p>
      </dgm:t>
    </dgm:pt>
    <dgm:pt modelId="{73B43E4C-B894-4193-855B-D32F5CF6A8EB}">
      <dgm:prSet phldrT="[Текст]"/>
      <dgm:spPr/>
      <dgm:t>
        <a:bodyPr/>
        <a:lstStyle/>
        <a:p>
          <a:r>
            <a:rPr lang="ru-RU" dirty="0" smtClean="0"/>
            <a:t>Хорошее медицинское обслуживание </a:t>
          </a:r>
          <a:endParaRPr lang="ru-RU" dirty="0"/>
        </a:p>
      </dgm:t>
    </dgm:pt>
    <dgm:pt modelId="{25EEBFB0-790B-4887-808F-730B9F3BA82B}" type="parTrans" cxnId="{B099E82D-3667-4889-83C6-409086B1D8B4}">
      <dgm:prSet/>
      <dgm:spPr/>
      <dgm:t>
        <a:bodyPr/>
        <a:lstStyle/>
        <a:p>
          <a:endParaRPr lang="ru-RU"/>
        </a:p>
      </dgm:t>
    </dgm:pt>
    <dgm:pt modelId="{4249BCEA-0F86-4FB2-AE54-B8CA4E069189}" type="sibTrans" cxnId="{B099E82D-3667-4889-83C6-409086B1D8B4}">
      <dgm:prSet/>
      <dgm:spPr/>
      <dgm:t>
        <a:bodyPr/>
        <a:lstStyle/>
        <a:p>
          <a:endParaRPr lang="ru-RU"/>
        </a:p>
      </dgm:t>
    </dgm:pt>
    <dgm:pt modelId="{FF86FF06-2386-4043-B510-007C3FFF27FE}" type="pres">
      <dgm:prSet presAssocID="{7C3C8B5E-D3DE-4293-9944-CD6F1DB6EB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CEB34-F08C-4B28-AF1E-C732D3570149}" type="pres">
      <dgm:prSet presAssocID="{1720A228-B0D8-424E-9B29-EE1B50CA738D}" presName="linNode" presStyleCnt="0"/>
      <dgm:spPr/>
      <dgm:t>
        <a:bodyPr/>
        <a:lstStyle/>
        <a:p>
          <a:endParaRPr lang="ru-RU"/>
        </a:p>
      </dgm:t>
    </dgm:pt>
    <dgm:pt modelId="{2CC8EDCA-4BBC-48DC-BB92-69409016B05E}" type="pres">
      <dgm:prSet presAssocID="{1720A228-B0D8-424E-9B29-EE1B50CA738D}" presName="parTx" presStyleLbl="revTx" presStyleIdx="0" presStyleCnt="4" custScaleX="25976" custLinFactNeighborX="-68529" custLinFactNeighborY="-127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006A1-B446-4649-8ACA-68A5945C9F9A}" type="pres">
      <dgm:prSet presAssocID="{1720A228-B0D8-424E-9B29-EE1B50CA738D}" presName="bracket" presStyleLbl="parChTrans1D1" presStyleIdx="0" presStyleCnt="4" custLinFactNeighborX="29484" custLinFactNeighborY="-3702"/>
      <dgm:spPr/>
      <dgm:t>
        <a:bodyPr/>
        <a:lstStyle/>
        <a:p>
          <a:endParaRPr lang="ru-RU"/>
        </a:p>
      </dgm:t>
    </dgm:pt>
    <dgm:pt modelId="{189F3D64-F266-477F-9AEA-0846412AB7DD}" type="pres">
      <dgm:prSet presAssocID="{1720A228-B0D8-424E-9B29-EE1B50CA738D}" presName="spH" presStyleCnt="0"/>
      <dgm:spPr/>
      <dgm:t>
        <a:bodyPr/>
        <a:lstStyle/>
        <a:p>
          <a:endParaRPr lang="ru-RU"/>
        </a:p>
      </dgm:t>
    </dgm:pt>
    <dgm:pt modelId="{B6B662E3-6D51-42C4-B75D-7636355908D5}" type="pres">
      <dgm:prSet presAssocID="{1720A228-B0D8-424E-9B29-EE1B50CA738D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0976F-47A8-49C3-83FC-6786E4C5419A}" type="pres">
      <dgm:prSet presAssocID="{E285E979-5471-44FD-889D-651180A641DF}" presName="spV" presStyleCnt="0"/>
      <dgm:spPr/>
      <dgm:t>
        <a:bodyPr/>
        <a:lstStyle/>
        <a:p>
          <a:endParaRPr lang="ru-RU"/>
        </a:p>
      </dgm:t>
    </dgm:pt>
    <dgm:pt modelId="{E0BA0507-5D6B-4B01-8091-D464E0D4E5DE}" type="pres">
      <dgm:prSet presAssocID="{188366A6-3813-4344-BF50-1A22B4C56C27}" presName="linNode" presStyleCnt="0"/>
      <dgm:spPr/>
      <dgm:t>
        <a:bodyPr/>
        <a:lstStyle/>
        <a:p>
          <a:endParaRPr lang="ru-RU"/>
        </a:p>
      </dgm:t>
    </dgm:pt>
    <dgm:pt modelId="{5B9DABD9-F884-431A-9871-5743119A69FD}" type="pres">
      <dgm:prSet presAssocID="{188366A6-3813-4344-BF50-1A22B4C56C27}" presName="parTx" presStyleLbl="revTx" presStyleIdx="1" presStyleCnt="4" custScaleX="27967" custLinFactX="-4192" custLinFactNeighborX="-100000" custLinFactNeighborY="-4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21E36-D4F0-4A55-91CA-BF4E62A72F08}" type="pres">
      <dgm:prSet presAssocID="{188366A6-3813-4344-BF50-1A22B4C56C27}" presName="bracket" presStyleLbl="parChTrans1D1" presStyleIdx="1" presStyleCnt="4" custLinFactNeighborX="4597" custLinFactNeighborY="515"/>
      <dgm:spPr/>
      <dgm:t>
        <a:bodyPr/>
        <a:lstStyle/>
        <a:p>
          <a:endParaRPr lang="ru-RU"/>
        </a:p>
      </dgm:t>
    </dgm:pt>
    <dgm:pt modelId="{D684B0D6-6287-4032-81F8-B7F3ABC59AFC}" type="pres">
      <dgm:prSet presAssocID="{188366A6-3813-4344-BF50-1A22B4C56C27}" presName="spH" presStyleCnt="0"/>
      <dgm:spPr/>
      <dgm:t>
        <a:bodyPr/>
        <a:lstStyle/>
        <a:p>
          <a:endParaRPr lang="ru-RU"/>
        </a:p>
      </dgm:t>
    </dgm:pt>
    <dgm:pt modelId="{D8012F47-CE19-4B97-B4F5-C4C43E1F60B3}" type="pres">
      <dgm:prSet presAssocID="{188366A6-3813-4344-BF50-1A22B4C56C27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F85F6-70C5-4513-BD2B-B074D86F5B1A}" type="pres">
      <dgm:prSet presAssocID="{9A7C0533-6990-47F0-BB9A-7CEF1AD92E83}" presName="spV" presStyleCnt="0"/>
      <dgm:spPr/>
      <dgm:t>
        <a:bodyPr/>
        <a:lstStyle/>
        <a:p>
          <a:endParaRPr lang="ru-RU"/>
        </a:p>
      </dgm:t>
    </dgm:pt>
    <dgm:pt modelId="{2F7F31C5-CE03-4502-BB2D-3BD2CF98157A}" type="pres">
      <dgm:prSet presAssocID="{4BC4B631-14FA-49A2-978F-5C77F6CA25FA}" presName="linNode" presStyleCnt="0"/>
      <dgm:spPr/>
      <dgm:t>
        <a:bodyPr/>
        <a:lstStyle/>
        <a:p>
          <a:endParaRPr lang="ru-RU"/>
        </a:p>
      </dgm:t>
    </dgm:pt>
    <dgm:pt modelId="{61382D1F-C71A-484F-B31C-F61E3222AEE3}" type="pres">
      <dgm:prSet presAssocID="{4BC4B631-14FA-49A2-978F-5C77F6CA25FA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D52DF-C2C1-421A-85D1-465E34CCDD5C}" type="pres">
      <dgm:prSet presAssocID="{4BC4B631-14FA-49A2-978F-5C77F6CA25FA}" presName="bracket" presStyleLbl="parChTrans1D1" presStyleIdx="2" presStyleCnt="4"/>
      <dgm:spPr/>
      <dgm:t>
        <a:bodyPr/>
        <a:lstStyle/>
        <a:p>
          <a:endParaRPr lang="ru-RU"/>
        </a:p>
      </dgm:t>
    </dgm:pt>
    <dgm:pt modelId="{0AECEE49-454E-43A6-BC5B-07C6E3234533}" type="pres">
      <dgm:prSet presAssocID="{4BC4B631-14FA-49A2-978F-5C77F6CA25FA}" presName="spH" presStyleCnt="0"/>
      <dgm:spPr/>
      <dgm:t>
        <a:bodyPr/>
        <a:lstStyle/>
        <a:p>
          <a:endParaRPr lang="ru-RU"/>
        </a:p>
      </dgm:t>
    </dgm:pt>
    <dgm:pt modelId="{B918A148-6771-48D8-A360-04F8B5615078}" type="pres">
      <dgm:prSet presAssocID="{4BC4B631-14FA-49A2-978F-5C77F6CA25FA}" presName="des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586B8-734B-47AB-98C2-0837D42583E4}" type="pres">
      <dgm:prSet presAssocID="{822754B0-7902-414E-B349-63DA228E57D9}" presName="spV" presStyleCnt="0"/>
      <dgm:spPr/>
      <dgm:t>
        <a:bodyPr/>
        <a:lstStyle/>
        <a:p>
          <a:endParaRPr lang="ru-RU"/>
        </a:p>
      </dgm:t>
    </dgm:pt>
    <dgm:pt modelId="{8D90FF60-EE0D-44B1-A622-94F5C7D427D3}" type="pres">
      <dgm:prSet presAssocID="{670276A7-6EDC-4360-9AAD-3FD2F39B337D}" presName="linNode" presStyleCnt="0"/>
      <dgm:spPr/>
      <dgm:t>
        <a:bodyPr/>
        <a:lstStyle/>
        <a:p>
          <a:endParaRPr lang="ru-RU"/>
        </a:p>
      </dgm:t>
    </dgm:pt>
    <dgm:pt modelId="{82B7EE02-B9E1-4AD2-9550-11348E57CE56}" type="pres">
      <dgm:prSet presAssocID="{670276A7-6EDC-4360-9AAD-3FD2F39B337D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56373-6A38-4834-BEFD-BCCB925ADD43}" type="pres">
      <dgm:prSet presAssocID="{670276A7-6EDC-4360-9AAD-3FD2F39B337D}" presName="bracket" presStyleLbl="parChTrans1D1" presStyleIdx="3" presStyleCnt="4"/>
      <dgm:spPr/>
      <dgm:t>
        <a:bodyPr/>
        <a:lstStyle/>
        <a:p>
          <a:endParaRPr lang="ru-RU"/>
        </a:p>
      </dgm:t>
    </dgm:pt>
    <dgm:pt modelId="{1E193EE7-EB05-4B81-BAA3-ACF750A1D136}" type="pres">
      <dgm:prSet presAssocID="{670276A7-6EDC-4360-9AAD-3FD2F39B337D}" presName="spH" presStyleCnt="0"/>
      <dgm:spPr/>
      <dgm:t>
        <a:bodyPr/>
        <a:lstStyle/>
        <a:p>
          <a:endParaRPr lang="ru-RU"/>
        </a:p>
      </dgm:t>
    </dgm:pt>
    <dgm:pt modelId="{FD619248-07F1-4669-B2A5-BD71A5483946}" type="pres">
      <dgm:prSet presAssocID="{670276A7-6EDC-4360-9AAD-3FD2F39B337D}" presName="des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1C6DBA-1218-4715-BA8E-93FE1351A5C0}" type="presOf" srcId="{668BF8E9-2DB1-4501-A079-6BF9CB800628}" destId="{B918A148-6771-48D8-A360-04F8B5615078}" srcOrd="0" destOrd="0" presId="urn:diagrams.loki3.com/BracketList+Icon"/>
    <dgm:cxn modelId="{53ACE407-1F64-4EDB-AC49-2FEDEFB4A544}" type="presOf" srcId="{188366A6-3813-4344-BF50-1A22B4C56C27}" destId="{5B9DABD9-F884-431A-9871-5743119A69FD}" srcOrd="0" destOrd="0" presId="urn:diagrams.loki3.com/BracketList+Icon"/>
    <dgm:cxn modelId="{0B0D1786-7141-4E0C-8332-A7C6C27451B3}" srcId="{4BC4B631-14FA-49A2-978F-5C77F6CA25FA}" destId="{668BF8E9-2DB1-4501-A079-6BF9CB800628}" srcOrd="0" destOrd="0" parTransId="{9AC0239F-0C44-41D7-88A5-EA98DC86BB8F}" sibTransId="{34E8BCE5-4D7A-45B2-9B9D-E8477DDED147}"/>
    <dgm:cxn modelId="{89B69AFF-D3AC-4953-8370-4268E2850DFE}" srcId="{188366A6-3813-4344-BF50-1A22B4C56C27}" destId="{B3B3C693-1502-4679-9B43-214560AA3C52}" srcOrd="0" destOrd="0" parTransId="{2A684D78-E626-442E-B944-38C0270E9F99}" sibTransId="{132C3FC4-BC64-4820-A3DE-83CD6B1FD755}"/>
    <dgm:cxn modelId="{F4D051DC-121E-4DBE-9FD6-07190756963C}" srcId="{7C3C8B5E-D3DE-4293-9944-CD6F1DB6EB74}" destId="{188366A6-3813-4344-BF50-1A22B4C56C27}" srcOrd="1" destOrd="0" parTransId="{3538A8A5-5ED7-49E0-A649-3E567C2AD79E}" sibTransId="{9A7C0533-6990-47F0-BB9A-7CEF1AD92E83}"/>
    <dgm:cxn modelId="{0C3C0409-9EA1-491B-BCA1-5282D8EB07B5}" type="presOf" srcId="{7C3C8B5E-D3DE-4293-9944-CD6F1DB6EB74}" destId="{FF86FF06-2386-4043-B510-007C3FFF27FE}" srcOrd="0" destOrd="0" presId="urn:diagrams.loki3.com/BracketList+Icon"/>
    <dgm:cxn modelId="{BF318EAC-24A8-4A8D-91B7-171CB2099706}" type="presOf" srcId="{1720A228-B0D8-424E-9B29-EE1B50CA738D}" destId="{2CC8EDCA-4BBC-48DC-BB92-69409016B05E}" srcOrd="0" destOrd="0" presId="urn:diagrams.loki3.com/BracketList+Icon"/>
    <dgm:cxn modelId="{825883C3-55FB-469C-8CB5-6D67D7BB69FF}" srcId="{7C3C8B5E-D3DE-4293-9944-CD6F1DB6EB74}" destId="{1720A228-B0D8-424E-9B29-EE1B50CA738D}" srcOrd="0" destOrd="0" parTransId="{A2FDEFC9-F650-4C84-8944-EAD75304454F}" sibTransId="{E285E979-5471-44FD-889D-651180A641DF}"/>
    <dgm:cxn modelId="{40D7449A-F14E-40C1-9616-C1904AB5C30D}" type="presOf" srcId="{670276A7-6EDC-4360-9AAD-3FD2F39B337D}" destId="{82B7EE02-B9E1-4AD2-9550-11348E57CE56}" srcOrd="0" destOrd="0" presId="urn:diagrams.loki3.com/BracketList+Icon"/>
    <dgm:cxn modelId="{CCAC586E-326D-445F-8FC3-C3D3FD5E56FF}" srcId="{1720A228-B0D8-424E-9B29-EE1B50CA738D}" destId="{CDF8FD31-8440-406B-94EC-4A146E976AD5}" srcOrd="0" destOrd="0" parTransId="{99C691FA-CDEF-4F3E-94EC-C2A4209C52C6}" sibTransId="{AADE727E-A907-4D55-ACF8-7A53846C420F}"/>
    <dgm:cxn modelId="{2D915E22-2CE8-4911-8E97-57704ED356D9}" type="presOf" srcId="{B3B3C693-1502-4679-9B43-214560AA3C52}" destId="{D8012F47-CE19-4B97-B4F5-C4C43E1F60B3}" srcOrd="0" destOrd="0" presId="urn:diagrams.loki3.com/BracketList+Icon"/>
    <dgm:cxn modelId="{FCF38F40-7EEA-42BD-8C84-ADA85E2BB76E}" type="presOf" srcId="{4BC4B631-14FA-49A2-978F-5C77F6CA25FA}" destId="{61382D1F-C71A-484F-B31C-F61E3222AEE3}" srcOrd="0" destOrd="0" presId="urn:diagrams.loki3.com/BracketList+Icon"/>
    <dgm:cxn modelId="{72B2D3AE-9A96-491A-8DA5-99F0B572F590}" type="presOf" srcId="{CDF8FD31-8440-406B-94EC-4A146E976AD5}" destId="{B6B662E3-6D51-42C4-B75D-7636355908D5}" srcOrd="0" destOrd="0" presId="urn:diagrams.loki3.com/BracketList+Icon"/>
    <dgm:cxn modelId="{680A175C-7921-4422-83EF-13119F9BF528}" type="presOf" srcId="{73B43E4C-B894-4193-855B-D32F5CF6A8EB}" destId="{FD619248-07F1-4669-B2A5-BD71A5483946}" srcOrd="0" destOrd="0" presId="urn:diagrams.loki3.com/BracketList+Icon"/>
    <dgm:cxn modelId="{DD023A8F-A40A-4908-B6EF-7A7D5860A48D}" srcId="{7C3C8B5E-D3DE-4293-9944-CD6F1DB6EB74}" destId="{670276A7-6EDC-4360-9AAD-3FD2F39B337D}" srcOrd="3" destOrd="0" parTransId="{1E0F2985-FC61-463E-8FD3-2422009F27AB}" sibTransId="{3B330CA5-92FB-460D-9FE1-4540E455A66E}"/>
    <dgm:cxn modelId="{B099E82D-3667-4889-83C6-409086B1D8B4}" srcId="{670276A7-6EDC-4360-9AAD-3FD2F39B337D}" destId="{73B43E4C-B894-4193-855B-D32F5CF6A8EB}" srcOrd="0" destOrd="0" parTransId="{25EEBFB0-790B-4887-808F-730B9F3BA82B}" sibTransId="{4249BCEA-0F86-4FB2-AE54-B8CA4E069189}"/>
    <dgm:cxn modelId="{12B41EF8-38A2-4BC1-A58D-876ED3D3E33A}" srcId="{7C3C8B5E-D3DE-4293-9944-CD6F1DB6EB74}" destId="{4BC4B631-14FA-49A2-978F-5C77F6CA25FA}" srcOrd="2" destOrd="0" parTransId="{6B897D25-0E34-4809-A1A9-EE6E1FDC1DEE}" sibTransId="{822754B0-7902-414E-B349-63DA228E57D9}"/>
    <dgm:cxn modelId="{A8427D41-4C8C-4529-B1FA-30ABDDB3A52C}" type="presParOf" srcId="{FF86FF06-2386-4043-B510-007C3FFF27FE}" destId="{3AACEB34-F08C-4B28-AF1E-C732D3570149}" srcOrd="0" destOrd="0" presId="urn:diagrams.loki3.com/BracketList+Icon"/>
    <dgm:cxn modelId="{EC0E89F8-3E5C-4DE0-A1BB-C6D1647F2933}" type="presParOf" srcId="{3AACEB34-F08C-4B28-AF1E-C732D3570149}" destId="{2CC8EDCA-4BBC-48DC-BB92-69409016B05E}" srcOrd="0" destOrd="0" presId="urn:diagrams.loki3.com/BracketList+Icon"/>
    <dgm:cxn modelId="{78F8BF3B-4A39-422D-9EEA-032D72FB8FB3}" type="presParOf" srcId="{3AACEB34-F08C-4B28-AF1E-C732D3570149}" destId="{5C7006A1-B446-4649-8ACA-68A5945C9F9A}" srcOrd="1" destOrd="0" presId="urn:diagrams.loki3.com/BracketList+Icon"/>
    <dgm:cxn modelId="{C3F69DE9-DDAC-4228-826A-A206CB559055}" type="presParOf" srcId="{3AACEB34-F08C-4B28-AF1E-C732D3570149}" destId="{189F3D64-F266-477F-9AEA-0846412AB7DD}" srcOrd="2" destOrd="0" presId="urn:diagrams.loki3.com/BracketList+Icon"/>
    <dgm:cxn modelId="{D711CC2A-657B-4BBE-9992-89F8FC9628B4}" type="presParOf" srcId="{3AACEB34-F08C-4B28-AF1E-C732D3570149}" destId="{B6B662E3-6D51-42C4-B75D-7636355908D5}" srcOrd="3" destOrd="0" presId="urn:diagrams.loki3.com/BracketList+Icon"/>
    <dgm:cxn modelId="{294F7BA5-3D13-4768-9C2D-A76E543544A6}" type="presParOf" srcId="{FF86FF06-2386-4043-B510-007C3FFF27FE}" destId="{5000976F-47A8-49C3-83FC-6786E4C5419A}" srcOrd="1" destOrd="0" presId="urn:diagrams.loki3.com/BracketList+Icon"/>
    <dgm:cxn modelId="{1B2A4299-1952-4D64-BEEF-03EAED50D1EB}" type="presParOf" srcId="{FF86FF06-2386-4043-B510-007C3FFF27FE}" destId="{E0BA0507-5D6B-4B01-8091-D464E0D4E5DE}" srcOrd="2" destOrd="0" presId="urn:diagrams.loki3.com/BracketList+Icon"/>
    <dgm:cxn modelId="{B2FA75CE-6062-423B-8096-B65E7471E0F8}" type="presParOf" srcId="{E0BA0507-5D6B-4B01-8091-D464E0D4E5DE}" destId="{5B9DABD9-F884-431A-9871-5743119A69FD}" srcOrd="0" destOrd="0" presId="urn:diagrams.loki3.com/BracketList+Icon"/>
    <dgm:cxn modelId="{680DDF34-6BC0-4939-A8E8-B614201CA3C3}" type="presParOf" srcId="{E0BA0507-5D6B-4B01-8091-D464E0D4E5DE}" destId="{21321E36-D4F0-4A55-91CA-BF4E62A72F08}" srcOrd="1" destOrd="0" presId="urn:diagrams.loki3.com/BracketList+Icon"/>
    <dgm:cxn modelId="{B4E3A2A9-C6B7-4821-918E-9964535E6A64}" type="presParOf" srcId="{E0BA0507-5D6B-4B01-8091-D464E0D4E5DE}" destId="{D684B0D6-6287-4032-81F8-B7F3ABC59AFC}" srcOrd="2" destOrd="0" presId="urn:diagrams.loki3.com/BracketList+Icon"/>
    <dgm:cxn modelId="{BE8C9F04-036B-44BB-AD42-23EA3190AFCF}" type="presParOf" srcId="{E0BA0507-5D6B-4B01-8091-D464E0D4E5DE}" destId="{D8012F47-CE19-4B97-B4F5-C4C43E1F60B3}" srcOrd="3" destOrd="0" presId="urn:diagrams.loki3.com/BracketList+Icon"/>
    <dgm:cxn modelId="{D2188BAF-2366-4C9C-81E7-91E0104760E1}" type="presParOf" srcId="{FF86FF06-2386-4043-B510-007C3FFF27FE}" destId="{783F85F6-70C5-4513-BD2B-B074D86F5B1A}" srcOrd="3" destOrd="0" presId="urn:diagrams.loki3.com/BracketList+Icon"/>
    <dgm:cxn modelId="{89F824D5-2C94-4B6D-95E2-321AF36A6AF8}" type="presParOf" srcId="{FF86FF06-2386-4043-B510-007C3FFF27FE}" destId="{2F7F31C5-CE03-4502-BB2D-3BD2CF98157A}" srcOrd="4" destOrd="0" presId="urn:diagrams.loki3.com/BracketList+Icon"/>
    <dgm:cxn modelId="{6EF72723-FA30-4722-95C4-66EC0B288372}" type="presParOf" srcId="{2F7F31C5-CE03-4502-BB2D-3BD2CF98157A}" destId="{61382D1F-C71A-484F-B31C-F61E3222AEE3}" srcOrd="0" destOrd="0" presId="urn:diagrams.loki3.com/BracketList+Icon"/>
    <dgm:cxn modelId="{C3F56B2C-0D84-4D3F-9D43-0AF037D7BF15}" type="presParOf" srcId="{2F7F31C5-CE03-4502-BB2D-3BD2CF98157A}" destId="{C90D52DF-C2C1-421A-85D1-465E34CCDD5C}" srcOrd="1" destOrd="0" presId="urn:diagrams.loki3.com/BracketList+Icon"/>
    <dgm:cxn modelId="{CBEAC932-B21F-497E-B90A-9BFC7E3394CF}" type="presParOf" srcId="{2F7F31C5-CE03-4502-BB2D-3BD2CF98157A}" destId="{0AECEE49-454E-43A6-BC5B-07C6E3234533}" srcOrd="2" destOrd="0" presId="urn:diagrams.loki3.com/BracketList+Icon"/>
    <dgm:cxn modelId="{8FFC2E18-3408-4C46-B440-D923777D933C}" type="presParOf" srcId="{2F7F31C5-CE03-4502-BB2D-3BD2CF98157A}" destId="{B918A148-6771-48D8-A360-04F8B5615078}" srcOrd="3" destOrd="0" presId="urn:diagrams.loki3.com/BracketList+Icon"/>
    <dgm:cxn modelId="{77EF411B-BE6D-4F9C-8325-E003E4E7F25B}" type="presParOf" srcId="{FF86FF06-2386-4043-B510-007C3FFF27FE}" destId="{183586B8-734B-47AB-98C2-0837D42583E4}" srcOrd="5" destOrd="0" presId="urn:diagrams.loki3.com/BracketList+Icon"/>
    <dgm:cxn modelId="{FCAF745E-350C-4D63-B412-D5D3FA9B4F98}" type="presParOf" srcId="{FF86FF06-2386-4043-B510-007C3FFF27FE}" destId="{8D90FF60-EE0D-44B1-A622-94F5C7D427D3}" srcOrd="6" destOrd="0" presId="urn:diagrams.loki3.com/BracketList+Icon"/>
    <dgm:cxn modelId="{4ACDD623-1B84-48B6-A231-AF918E914948}" type="presParOf" srcId="{8D90FF60-EE0D-44B1-A622-94F5C7D427D3}" destId="{82B7EE02-B9E1-4AD2-9550-11348E57CE56}" srcOrd="0" destOrd="0" presId="urn:diagrams.loki3.com/BracketList+Icon"/>
    <dgm:cxn modelId="{4A2BD015-40C3-4D0B-8C43-D3452344BF5D}" type="presParOf" srcId="{8D90FF60-EE0D-44B1-A622-94F5C7D427D3}" destId="{2E556373-6A38-4834-BEFD-BCCB925ADD43}" srcOrd="1" destOrd="0" presId="urn:diagrams.loki3.com/BracketList+Icon"/>
    <dgm:cxn modelId="{B93C4317-3F6C-4A7E-AA5F-1273A5182565}" type="presParOf" srcId="{8D90FF60-EE0D-44B1-A622-94F5C7D427D3}" destId="{1E193EE7-EB05-4B81-BAA3-ACF750A1D136}" srcOrd="2" destOrd="0" presId="urn:diagrams.loki3.com/BracketList+Icon"/>
    <dgm:cxn modelId="{9FA15215-EB6E-4097-8EF6-AEE8B9F446B0}" type="presParOf" srcId="{8D90FF60-EE0D-44B1-A622-94F5C7D427D3}" destId="{FD619248-07F1-4669-B2A5-BD71A5483946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1DBD88-6131-4091-ABB4-94C606BB3C27}" type="doc">
      <dgm:prSet loTypeId="urn:microsoft.com/office/officeart/2008/layout/VerticalCurvedList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8966F36-EA86-4DF2-8E04-FE10E5E72CBB}">
      <dgm:prSet phldrT="[Текст]"/>
      <dgm:spPr/>
      <dgm:t>
        <a:bodyPr/>
        <a:lstStyle/>
        <a:p>
          <a:r>
            <a:rPr lang="ru-RU" dirty="0" smtClean="0"/>
            <a:t>Сохранность жизни и здоровья детей</a:t>
          </a:r>
          <a:endParaRPr lang="ru-RU" dirty="0"/>
        </a:p>
      </dgm:t>
    </dgm:pt>
    <dgm:pt modelId="{957048BE-54AD-4713-B875-B0B0EB646758}" type="parTrans" cxnId="{E387E295-5AEA-4A02-9499-948B408E0598}">
      <dgm:prSet/>
      <dgm:spPr/>
      <dgm:t>
        <a:bodyPr/>
        <a:lstStyle/>
        <a:p>
          <a:endParaRPr lang="ru-RU"/>
        </a:p>
      </dgm:t>
    </dgm:pt>
    <dgm:pt modelId="{F840FD42-E718-422D-B624-926C987F49B1}" type="sibTrans" cxnId="{E387E295-5AEA-4A02-9499-948B408E0598}">
      <dgm:prSet/>
      <dgm:spPr/>
      <dgm:t>
        <a:bodyPr/>
        <a:lstStyle/>
        <a:p>
          <a:endParaRPr lang="ru-RU"/>
        </a:p>
      </dgm:t>
    </dgm:pt>
    <dgm:pt modelId="{849AA162-1DDD-4626-BCAA-62C2819ED54A}">
      <dgm:prSet phldrT="[Текст]"/>
      <dgm:spPr/>
      <dgm:t>
        <a:bodyPr/>
        <a:lstStyle/>
        <a:p>
          <a:r>
            <a:rPr lang="ru-RU" dirty="0" smtClean="0"/>
            <a:t>Помощь и защита со стороны администрации в случае возникновения проблем</a:t>
          </a:r>
          <a:endParaRPr lang="ru-RU" dirty="0"/>
        </a:p>
      </dgm:t>
    </dgm:pt>
    <dgm:pt modelId="{03A6030C-15AA-4FBE-A390-196917BCF1C8}" type="parTrans" cxnId="{D9E4032A-5C79-456B-BC09-C2BEF8E7B722}">
      <dgm:prSet/>
      <dgm:spPr/>
      <dgm:t>
        <a:bodyPr/>
        <a:lstStyle/>
        <a:p>
          <a:endParaRPr lang="ru-RU"/>
        </a:p>
      </dgm:t>
    </dgm:pt>
    <dgm:pt modelId="{25A4C07D-5C1A-42BB-9733-DCB0BB0067E2}" type="sibTrans" cxnId="{D9E4032A-5C79-456B-BC09-C2BEF8E7B722}">
      <dgm:prSet/>
      <dgm:spPr/>
      <dgm:t>
        <a:bodyPr/>
        <a:lstStyle/>
        <a:p>
          <a:endParaRPr lang="ru-RU"/>
        </a:p>
      </dgm:t>
    </dgm:pt>
    <dgm:pt modelId="{345282BC-3982-43CF-8B20-D13D4B57F29D}">
      <dgm:prSet phldrT="[Текст]"/>
      <dgm:spPr/>
      <dgm:t>
        <a:bodyPr/>
        <a:lstStyle/>
        <a:p>
          <a:r>
            <a:rPr lang="ru-RU" dirty="0" smtClean="0"/>
            <a:t>Хорошая программа </a:t>
          </a:r>
          <a:endParaRPr lang="ru-RU" dirty="0"/>
        </a:p>
      </dgm:t>
    </dgm:pt>
    <dgm:pt modelId="{E7125384-49C7-4065-9776-4B0668121063}" type="parTrans" cxnId="{5BB340BC-235B-4FBC-82F2-43083517102C}">
      <dgm:prSet/>
      <dgm:spPr/>
      <dgm:t>
        <a:bodyPr/>
        <a:lstStyle/>
        <a:p>
          <a:endParaRPr lang="ru-RU"/>
        </a:p>
      </dgm:t>
    </dgm:pt>
    <dgm:pt modelId="{412CAC29-B025-414F-8329-794EB5E2D136}" type="sibTrans" cxnId="{5BB340BC-235B-4FBC-82F2-43083517102C}">
      <dgm:prSet/>
      <dgm:spPr/>
      <dgm:t>
        <a:bodyPr/>
        <a:lstStyle/>
        <a:p>
          <a:endParaRPr lang="ru-RU"/>
        </a:p>
      </dgm:t>
    </dgm:pt>
    <dgm:pt modelId="{DD8FA116-4B91-41C4-AE55-EB34EC009395}">
      <dgm:prSet phldrT="[Текст]"/>
      <dgm:spPr/>
      <dgm:t>
        <a:bodyPr/>
        <a:lstStyle/>
        <a:p>
          <a:r>
            <a:rPr lang="ru-RU" dirty="0" smtClean="0"/>
            <a:t>Охрана территории</a:t>
          </a:r>
          <a:endParaRPr lang="ru-RU" dirty="0"/>
        </a:p>
      </dgm:t>
    </dgm:pt>
    <dgm:pt modelId="{1C9BF80D-0BC4-4306-A645-C1F2CE601B6D}" type="parTrans" cxnId="{28901410-2D80-4CDD-A5E5-7A8878A2BB31}">
      <dgm:prSet/>
      <dgm:spPr/>
      <dgm:t>
        <a:bodyPr/>
        <a:lstStyle/>
        <a:p>
          <a:endParaRPr lang="ru-RU"/>
        </a:p>
      </dgm:t>
    </dgm:pt>
    <dgm:pt modelId="{5F7F4801-AFE9-4AC8-9CFE-9538CF788D69}" type="sibTrans" cxnId="{28901410-2D80-4CDD-A5E5-7A8878A2BB31}">
      <dgm:prSet/>
      <dgm:spPr/>
      <dgm:t>
        <a:bodyPr/>
        <a:lstStyle/>
        <a:p>
          <a:endParaRPr lang="ru-RU"/>
        </a:p>
      </dgm:t>
    </dgm:pt>
    <dgm:pt modelId="{636FF23F-B37E-428C-B2A5-C367805A4E31}" type="pres">
      <dgm:prSet presAssocID="{5F1DBD88-6131-4091-ABB4-94C606BB3C2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1293F38-FF32-43F5-BDAA-029271F37746}" type="pres">
      <dgm:prSet presAssocID="{5F1DBD88-6131-4091-ABB4-94C606BB3C27}" presName="Name1" presStyleCnt="0"/>
      <dgm:spPr/>
      <dgm:t>
        <a:bodyPr/>
        <a:lstStyle/>
        <a:p>
          <a:endParaRPr lang="ru-RU"/>
        </a:p>
      </dgm:t>
    </dgm:pt>
    <dgm:pt modelId="{BD192719-026D-4DF5-ABE2-437BE572DC68}" type="pres">
      <dgm:prSet presAssocID="{5F1DBD88-6131-4091-ABB4-94C606BB3C27}" presName="cycle" presStyleCnt="0"/>
      <dgm:spPr/>
      <dgm:t>
        <a:bodyPr/>
        <a:lstStyle/>
        <a:p>
          <a:endParaRPr lang="ru-RU"/>
        </a:p>
      </dgm:t>
    </dgm:pt>
    <dgm:pt modelId="{37BFF0F3-DF09-4292-95EE-17F00BA8FF91}" type="pres">
      <dgm:prSet presAssocID="{5F1DBD88-6131-4091-ABB4-94C606BB3C27}" presName="srcNode" presStyleLbl="node1" presStyleIdx="0" presStyleCnt="4"/>
      <dgm:spPr/>
      <dgm:t>
        <a:bodyPr/>
        <a:lstStyle/>
        <a:p>
          <a:endParaRPr lang="ru-RU"/>
        </a:p>
      </dgm:t>
    </dgm:pt>
    <dgm:pt modelId="{D62FF2AB-CC32-4DD4-AAC9-24C1D8718A00}" type="pres">
      <dgm:prSet presAssocID="{5F1DBD88-6131-4091-ABB4-94C606BB3C27}" presName="conn" presStyleLbl="parChTrans1D2" presStyleIdx="0" presStyleCnt="1"/>
      <dgm:spPr/>
      <dgm:t>
        <a:bodyPr/>
        <a:lstStyle/>
        <a:p>
          <a:endParaRPr lang="ru-RU"/>
        </a:p>
      </dgm:t>
    </dgm:pt>
    <dgm:pt modelId="{674A3B89-71E1-47C2-A012-05B1869A15F0}" type="pres">
      <dgm:prSet presAssocID="{5F1DBD88-6131-4091-ABB4-94C606BB3C27}" presName="extraNode" presStyleLbl="node1" presStyleIdx="0" presStyleCnt="4"/>
      <dgm:spPr/>
      <dgm:t>
        <a:bodyPr/>
        <a:lstStyle/>
        <a:p>
          <a:endParaRPr lang="ru-RU"/>
        </a:p>
      </dgm:t>
    </dgm:pt>
    <dgm:pt modelId="{6049771D-44DC-408C-9620-A51C355590FB}" type="pres">
      <dgm:prSet presAssocID="{5F1DBD88-6131-4091-ABB4-94C606BB3C27}" presName="dstNode" presStyleLbl="node1" presStyleIdx="0" presStyleCnt="4"/>
      <dgm:spPr/>
      <dgm:t>
        <a:bodyPr/>
        <a:lstStyle/>
        <a:p>
          <a:endParaRPr lang="ru-RU"/>
        </a:p>
      </dgm:t>
    </dgm:pt>
    <dgm:pt modelId="{D86CD3D5-1237-4667-A364-37243E50140A}" type="pres">
      <dgm:prSet presAssocID="{88966F36-EA86-4DF2-8E04-FE10E5E72CBB}" presName="text_1" presStyleLbl="node1" presStyleIdx="0" presStyleCnt="4" custScaleY="171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9D905-A8E0-47E5-8B76-9323EFCF23D9}" type="pres">
      <dgm:prSet presAssocID="{88966F36-EA86-4DF2-8E04-FE10E5E72CBB}" presName="accent_1" presStyleCnt="0"/>
      <dgm:spPr/>
      <dgm:t>
        <a:bodyPr/>
        <a:lstStyle/>
        <a:p>
          <a:endParaRPr lang="ru-RU"/>
        </a:p>
      </dgm:t>
    </dgm:pt>
    <dgm:pt modelId="{460EA1AB-10C2-40A5-9A7C-A20F07445C4F}" type="pres">
      <dgm:prSet presAssocID="{88966F36-EA86-4DF2-8E04-FE10E5E72CBB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3F7A4BB9-6786-4C0E-B12D-A8D4F00792DA}" type="pres">
      <dgm:prSet presAssocID="{849AA162-1DDD-4626-BCAA-62C2819ED54A}" presName="text_2" presStyleLbl="node1" presStyleIdx="1" presStyleCnt="4" custScaleY="133905" custLinFactNeighborX="-401" custLinFactNeighborY="13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6E354-8163-4426-86C5-94B0BFD30898}" type="pres">
      <dgm:prSet presAssocID="{849AA162-1DDD-4626-BCAA-62C2819ED54A}" presName="accent_2" presStyleCnt="0"/>
      <dgm:spPr/>
      <dgm:t>
        <a:bodyPr/>
        <a:lstStyle/>
        <a:p>
          <a:endParaRPr lang="ru-RU"/>
        </a:p>
      </dgm:t>
    </dgm:pt>
    <dgm:pt modelId="{4A05B94C-2116-4F7C-996C-7777FCCCDC54}" type="pres">
      <dgm:prSet presAssocID="{849AA162-1DDD-4626-BCAA-62C2819ED54A}" presName="accentRepeatNode" presStyleLbl="solidFgAcc1" presStyleIdx="1" presStyleCnt="4" custLinFactNeighborX="-837" custLinFactNeighborY="7678"/>
      <dgm:spPr/>
      <dgm:t>
        <a:bodyPr/>
        <a:lstStyle/>
        <a:p>
          <a:endParaRPr lang="ru-RU"/>
        </a:p>
      </dgm:t>
    </dgm:pt>
    <dgm:pt modelId="{C88F03FD-EE21-4C00-8B3D-B8C185E4DFCF}" type="pres">
      <dgm:prSet presAssocID="{345282BC-3982-43CF-8B20-D13D4B57F29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FABE8-E4B3-48B9-A59A-4274341A16E9}" type="pres">
      <dgm:prSet presAssocID="{345282BC-3982-43CF-8B20-D13D4B57F29D}" presName="accent_3" presStyleCnt="0"/>
      <dgm:spPr/>
      <dgm:t>
        <a:bodyPr/>
        <a:lstStyle/>
        <a:p>
          <a:endParaRPr lang="ru-RU"/>
        </a:p>
      </dgm:t>
    </dgm:pt>
    <dgm:pt modelId="{690F6E9B-E508-4F58-AE43-7D02538EA689}" type="pres">
      <dgm:prSet presAssocID="{345282BC-3982-43CF-8B20-D13D4B57F29D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92A14CFE-4FD6-4604-B487-DC9E0E903557}" type="pres">
      <dgm:prSet presAssocID="{DD8FA116-4B91-41C4-AE55-EB34EC00939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EE7DE-FDFD-442A-B703-C6A1DBE541FB}" type="pres">
      <dgm:prSet presAssocID="{DD8FA116-4B91-41C4-AE55-EB34EC009395}" presName="accent_4" presStyleCnt="0"/>
      <dgm:spPr/>
      <dgm:t>
        <a:bodyPr/>
        <a:lstStyle/>
        <a:p>
          <a:endParaRPr lang="ru-RU"/>
        </a:p>
      </dgm:t>
    </dgm:pt>
    <dgm:pt modelId="{51884325-4E45-45B6-B155-FAC0F4F9DC9B}" type="pres">
      <dgm:prSet presAssocID="{DD8FA116-4B91-41C4-AE55-EB34EC009395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13BFB4E0-193F-4FE6-B345-7DB6C12331B2}" type="presOf" srcId="{345282BC-3982-43CF-8B20-D13D4B57F29D}" destId="{C88F03FD-EE21-4C00-8B3D-B8C185E4DFCF}" srcOrd="0" destOrd="0" presId="urn:microsoft.com/office/officeart/2008/layout/VerticalCurvedList"/>
    <dgm:cxn modelId="{BFC053F3-2806-4603-8A60-00C25803D2E3}" type="presOf" srcId="{849AA162-1DDD-4626-BCAA-62C2819ED54A}" destId="{3F7A4BB9-6786-4C0E-B12D-A8D4F00792DA}" srcOrd="0" destOrd="0" presId="urn:microsoft.com/office/officeart/2008/layout/VerticalCurvedList"/>
    <dgm:cxn modelId="{5BB340BC-235B-4FBC-82F2-43083517102C}" srcId="{5F1DBD88-6131-4091-ABB4-94C606BB3C27}" destId="{345282BC-3982-43CF-8B20-D13D4B57F29D}" srcOrd="2" destOrd="0" parTransId="{E7125384-49C7-4065-9776-4B0668121063}" sibTransId="{412CAC29-B025-414F-8329-794EB5E2D136}"/>
    <dgm:cxn modelId="{C350ED2E-AC73-432E-8422-83A9186FAC7B}" type="presOf" srcId="{DD8FA116-4B91-41C4-AE55-EB34EC009395}" destId="{92A14CFE-4FD6-4604-B487-DC9E0E903557}" srcOrd="0" destOrd="0" presId="urn:microsoft.com/office/officeart/2008/layout/VerticalCurvedList"/>
    <dgm:cxn modelId="{74F8AFA7-65D8-4322-A46B-1C9DA09E93FF}" type="presOf" srcId="{F840FD42-E718-422D-B624-926C987F49B1}" destId="{D62FF2AB-CC32-4DD4-AAC9-24C1D8718A00}" srcOrd="0" destOrd="0" presId="urn:microsoft.com/office/officeart/2008/layout/VerticalCurvedList"/>
    <dgm:cxn modelId="{E387E295-5AEA-4A02-9499-948B408E0598}" srcId="{5F1DBD88-6131-4091-ABB4-94C606BB3C27}" destId="{88966F36-EA86-4DF2-8E04-FE10E5E72CBB}" srcOrd="0" destOrd="0" parTransId="{957048BE-54AD-4713-B875-B0B0EB646758}" sibTransId="{F840FD42-E718-422D-B624-926C987F49B1}"/>
    <dgm:cxn modelId="{D714E835-30E6-4631-A89C-1703B2E0C68C}" type="presOf" srcId="{88966F36-EA86-4DF2-8E04-FE10E5E72CBB}" destId="{D86CD3D5-1237-4667-A364-37243E50140A}" srcOrd="0" destOrd="0" presId="urn:microsoft.com/office/officeart/2008/layout/VerticalCurvedList"/>
    <dgm:cxn modelId="{28901410-2D80-4CDD-A5E5-7A8878A2BB31}" srcId="{5F1DBD88-6131-4091-ABB4-94C606BB3C27}" destId="{DD8FA116-4B91-41C4-AE55-EB34EC009395}" srcOrd="3" destOrd="0" parTransId="{1C9BF80D-0BC4-4306-A645-C1F2CE601B6D}" sibTransId="{5F7F4801-AFE9-4AC8-9CFE-9538CF788D69}"/>
    <dgm:cxn modelId="{E99714F9-C711-419C-9B37-A769361AC74B}" type="presOf" srcId="{5F1DBD88-6131-4091-ABB4-94C606BB3C27}" destId="{636FF23F-B37E-428C-B2A5-C367805A4E31}" srcOrd="0" destOrd="0" presId="urn:microsoft.com/office/officeart/2008/layout/VerticalCurvedList"/>
    <dgm:cxn modelId="{D9E4032A-5C79-456B-BC09-C2BEF8E7B722}" srcId="{5F1DBD88-6131-4091-ABB4-94C606BB3C27}" destId="{849AA162-1DDD-4626-BCAA-62C2819ED54A}" srcOrd="1" destOrd="0" parTransId="{03A6030C-15AA-4FBE-A390-196917BCF1C8}" sibTransId="{25A4C07D-5C1A-42BB-9733-DCB0BB0067E2}"/>
    <dgm:cxn modelId="{5D090A05-B926-4379-9BF9-744E207BA8BA}" type="presParOf" srcId="{636FF23F-B37E-428C-B2A5-C367805A4E31}" destId="{B1293F38-FF32-43F5-BDAA-029271F37746}" srcOrd="0" destOrd="0" presId="urn:microsoft.com/office/officeart/2008/layout/VerticalCurvedList"/>
    <dgm:cxn modelId="{06E60892-C8B1-4C27-BF4F-F53016F6E78A}" type="presParOf" srcId="{B1293F38-FF32-43F5-BDAA-029271F37746}" destId="{BD192719-026D-4DF5-ABE2-437BE572DC68}" srcOrd="0" destOrd="0" presId="urn:microsoft.com/office/officeart/2008/layout/VerticalCurvedList"/>
    <dgm:cxn modelId="{1A02A66B-524B-44C1-A3F1-D9B28734C0FB}" type="presParOf" srcId="{BD192719-026D-4DF5-ABE2-437BE572DC68}" destId="{37BFF0F3-DF09-4292-95EE-17F00BA8FF91}" srcOrd="0" destOrd="0" presId="urn:microsoft.com/office/officeart/2008/layout/VerticalCurvedList"/>
    <dgm:cxn modelId="{DB647F6B-C1D4-46F3-BFFD-C35138B79625}" type="presParOf" srcId="{BD192719-026D-4DF5-ABE2-437BE572DC68}" destId="{D62FF2AB-CC32-4DD4-AAC9-24C1D8718A00}" srcOrd="1" destOrd="0" presId="urn:microsoft.com/office/officeart/2008/layout/VerticalCurvedList"/>
    <dgm:cxn modelId="{32749A46-4479-447C-99E1-35FD005A9D50}" type="presParOf" srcId="{BD192719-026D-4DF5-ABE2-437BE572DC68}" destId="{674A3B89-71E1-47C2-A012-05B1869A15F0}" srcOrd="2" destOrd="0" presId="urn:microsoft.com/office/officeart/2008/layout/VerticalCurvedList"/>
    <dgm:cxn modelId="{45C3ADA2-ABCE-46DB-AF4E-4CB8DA0EB856}" type="presParOf" srcId="{BD192719-026D-4DF5-ABE2-437BE572DC68}" destId="{6049771D-44DC-408C-9620-A51C355590FB}" srcOrd="3" destOrd="0" presId="urn:microsoft.com/office/officeart/2008/layout/VerticalCurvedList"/>
    <dgm:cxn modelId="{887909AE-6023-433B-8BF1-E8070B576713}" type="presParOf" srcId="{B1293F38-FF32-43F5-BDAA-029271F37746}" destId="{D86CD3D5-1237-4667-A364-37243E50140A}" srcOrd="1" destOrd="0" presId="urn:microsoft.com/office/officeart/2008/layout/VerticalCurvedList"/>
    <dgm:cxn modelId="{32BAC079-C48F-4406-AA7E-CBF86A5BA859}" type="presParOf" srcId="{B1293F38-FF32-43F5-BDAA-029271F37746}" destId="{D579D905-A8E0-47E5-8B76-9323EFCF23D9}" srcOrd="2" destOrd="0" presId="urn:microsoft.com/office/officeart/2008/layout/VerticalCurvedList"/>
    <dgm:cxn modelId="{F9BA2C92-1D0E-4A6B-9B47-83DC456B4C99}" type="presParOf" srcId="{D579D905-A8E0-47E5-8B76-9323EFCF23D9}" destId="{460EA1AB-10C2-40A5-9A7C-A20F07445C4F}" srcOrd="0" destOrd="0" presId="urn:microsoft.com/office/officeart/2008/layout/VerticalCurvedList"/>
    <dgm:cxn modelId="{23FA6674-A905-4EA4-AE5F-9A2111BFA7BB}" type="presParOf" srcId="{B1293F38-FF32-43F5-BDAA-029271F37746}" destId="{3F7A4BB9-6786-4C0E-B12D-A8D4F00792DA}" srcOrd="3" destOrd="0" presId="urn:microsoft.com/office/officeart/2008/layout/VerticalCurvedList"/>
    <dgm:cxn modelId="{0B3A6FF8-6737-4D14-A03B-0DBFAC1884C6}" type="presParOf" srcId="{B1293F38-FF32-43F5-BDAA-029271F37746}" destId="{9FC6E354-8163-4426-86C5-94B0BFD30898}" srcOrd="4" destOrd="0" presId="urn:microsoft.com/office/officeart/2008/layout/VerticalCurvedList"/>
    <dgm:cxn modelId="{DBF9293B-C5BE-4E03-8C37-00568A8E239C}" type="presParOf" srcId="{9FC6E354-8163-4426-86C5-94B0BFD30898}" destId="{4A05B94C-2116-4F7C-996C-7777FCCCDC54}" srcOrd="0" destOrd="0" presId="urn:microsoft.com/office/officeart/2008/layout/VerticalCurvedList"/>
    <dgm:cxn modelId="{EF1BA8E8-9445-4E29-A5E6-A4B57FE03E43}" type="presParOf" srcId="{B1293F38-FF32-43F5-BDAA-029271F37746}" destId="{C88F03FD-EE21-4C00-8B3D-B8C185E4DFCF}" srcOrd="5" destOrd="0" presId="urn:microsoft.com/office/officeart/2008/layout/VerticalCurvedList"/>
    <dgm:cxn modelId="{C965BF66-6CE6-4DCD-AFCC-74698A61D347}" type="presParOf" srcId="{B1293F38-FF32-43F5-BDAA-029271F37746}" destId="{053FABE8-E4B3-48B9-A59A-4274341A16E9}" srcOrd="6" destOrd="0" presId="urn:microsoft.com/office/officeart/2008/layout/VerticalCurvedList"/>
    <dgm:cxn modelId="{A5E61622-8EED-40D6-8D9D-98BED5592EBC}" type="presParOf" srcId="{053FABE8-E4B3-48B9-A59A-4274341A16E9}" destId="{690F6E9B-E508-4F58-AE43-7D02538EA689}" srcOrd="0" destOrd="0" presId="urn:microsoft.com/office/officeart/2008/layout/VerticalCurvedList"/>
    <dgm:cxn modelId="{5D7EC84E-6702-4B50-95EE-8F5E71F62F26}" type="presParOf" srcId="{B1293F38-FF32-43F5-BDAA-029271F37746}" destId="{92A14CFE-4FD6-4604-B487-DC9E0E903557}" srcOrd="7" destOrd="0" presId="urn:microsoft.com/office/officeart/2008/layout/VerticalCurvedList"/>
    <dgm:cxn modelId="{245378DF-1625-4A66-BE91-2F09764F947D}" type="presParOf" srcId="{B1293F38-FF32-43F5-BDAA-029271F37746}" destId="{F71EE7DE-FDFD-442A-B703-C6A1DBE541FB}" srcOrd="8" destOrd="0" presId="urn:microsoft.com/office/officeart/2008/layout/VerticalCurvedList"/>
    <dgm:cxn modelId="{8CA24D52-C876-4978-AAB5-4D2305240A4B}" type="presParOf" srcId="{F71EE7DE-FDFD-442A-B703-C6A1DBE541FB}" destId="{51884325-4E45-45B6-B155-FAC0F4F9DC9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1DBD88-6131-4091-ABB4-94C606BB3C27}" type="doc">
      <dgm:prSet loTypeId="urn:microsoft.com/office/officeart/2008/layout/VerticalCurvedList" loCatId="list" qsTypeId="urn:microsoft.com/office/officeart/2009/2/quickstyle/3d8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8966F36-EA86-4DF2-8E04-FE10E5E72CBB}">
      <dgm:prSet phldrT="[Текст]"/>
      <dgm:spPr/>
      <dgm:t>
        <a:bodyPr/>
        <a:lstStyle/>
        <a:p>
          <a:r>
            <a:rPr lang="ru-RU" dirty="0" smtClean="0"/>
            <a:t>Хороший воспитатель, который спасет и всегда мне поможет</a:t>
          </a:r>
          <a:endParaRPr lang="ru-RU" dirty="0"/>
        </a:p>
      </dgm:t>
    </dgm:pt>
    <dgm:pt modelId="{957048BE-54AD-4713-B875-B0B0EB646758}" type="parTrans" cxnId="{E387E295-5AEA-4A02-9499-948B408E0598}">
      <dgm:prSet/>
      <dgm:spPr/>
      <dgm:t>
        <a:bodyPr/>
        <a:lstStyle/>
        <a:p>
          <a:endParaRPr lang="ru-RU"/>
        </a:p>
      </dgm:t>
    </dgm:pt>
    <dgm:pt modelId="{F840FD42-E718-422D-B624-926C987F49B1}" type="sibTrans" cxnId="{E387E295-5AEA-4A02-9499-948B408E0598}">
      <dgm:prSet/>
      <dgm:spPr/>
      <dgm:t>
        <a:bodyPr/>
        <a:lstStyle/>
        <a:p>
          <a:endParaRPr lang="ru-RU"/>
        </a:p>
      </dgm:t>
    </dgm:pt>
    <dgm:pt modelId="{849AA162-1DDD-4626-BCAA-62C2819ED54A}">
      <dgm:prSet phldrT="[Текст]"/>
      <dgm:spPr/>
      <dgm:t>
        <a:bodyPr/>
        <a:lstStyle/>
        <a:p>
          <a:r>
            <a:rPr lang="ru-RU" dirty="0" smtClean="0"/>
            <a:t>Хороший директор и охрана</a:t>
          </a:r>
          <a:endParaRPr lang="ru-RU" dirty="0"/>
        </a:p>
      </dgm:t>
    </dgm:pt>
    <dgm:pt modelId="{03A6030C-15AA-4FBE-A390-196917BCF1C8}" type="parTrans" cxnId="{D9E4032A-5C79-456B-BC09-C2BEF8E7B722}">
      <dgm:prSet/>
      <dgm:spPr/>
      <dgm:t>
        <a:bodyPr/>
        <a:lstStyle/>
        <a:p>
          <a:endParaRPr lang="ru-RU"/>
        </a:p>
      </dgm:t>
    </dgm:pt>
    <dgm:pt modelId="{25A4C07D-5C1A-42BB-9733-DCB0BB0067E2}" type="sibTrans" cxnId="{D9E4032A-5C79-456B-BC09-C2BEF8E7B722}">
      <dgm:prSet/>
      <dgm:spPr/>
      <dgm:t>
        <a:bodyPr/>
        <a:lstStyle/>
        <a:p>
          <a:endParaRPr lang="ru-RU"/>
        </a:p>
      </dgm:t>
    </dgm:pt>
    <dgm:pt modelId="{636FF23F-B37E-428C-B2A5-C367805A4E31}" type="pres">
      <dgm:prSet presAssocID="{5F1DBD88-6131-4091-ABB4-94C606BB3C2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1293F38-FF32-43F5-BDAA-029271F37746}" type="pres">
      <dgm:prSet presAssocID="{5F1DBD88-6131-4091-ABB4-94C606BB3C27}" presName="Name1" presStyleCnt="0"/>
      <dgm:spPr/>
      <dgm:t>
        <a:bodyPr/>
        <a:lstStyle/>
        <a:p>
          <a:endParaRPr lang="ru-RU"/>
        </a:p>
      </dgm:t>
    </dgm:pt>
    <dgm:pt modelId="{BD192719-026D-4DF5-ABE2-437BE572DC68}" type="pres">
      <dgm:prSet presAssocID="{5F1DBD88-6131-4091-ABB4-94C606BB3C27}" presName="cycle" presStyleCnt="0"/>
      <dgm:spPr/>
      <dgm:t>
        <a:bodyPr/>
        <a:lstStyle/>
        <a:p>
          <a:endParaRPr lang="ru-RU"/>
        </a:p>
      </dgm:t>
    </dgm:pt>
    <dgm:pt modelId="{37BFF0F3-DF09-4292-95EE-17F00BA8FF91}" type="pres">
      <dgm:prSet presAssocID="{5F1DBD88-6131-4091-ABB4-94C606BB3C27}" presName="srcNode" presStyleLbl="node1" presStyleIdx="0" presStyleCnt="2"/>
      <dgm:spPr/>
      <dgm:t>
        <a:bodyPr/>
        <a:lstStyle/>
        <a:p>
          <a:endParaRPr lang="ru-RU"/>
        </a:p>
      </dgm:t>
    </dgm:pt>
    <dgm:pt modelId="{D62FF2AB-CC32-4DD4-AAC9-24C1D8718A00}" type="pres">
      <dgm:prSet presAssocID="{5F1DBD88-6131-4091-ABB4-94C606BB3C27}" presName="conn" presStyleLbl="parChTrans1D2" presStyleIdx="0" presStyleCnt="1"/>
      <dgm:spPr/>
      <dgm:t>
        <a:bodyPr/>
        <a:lstStyle/>
        <a:p>
          <a:endParaRPr lang="ru-RU"/>
        </a:p>
      </dgm:t>
    </dgm:pt>
    <dgm:pt modelId="{674A3B89-71E1-47C2-A012-05B1869A15F0}" type="pres">
      <dgm:prSet presAssocID="{5F1DBD88-6131-4091-ABB4-94C606BB3C27}" presName="extraNode" presStyleLbl="node1" presStyleIdx="0" presStyleCnt="2"/>
      <dgm:spPr/>
      <dgm:t>
        <a:bodyPr/>
        <a:lstStyle/>
        <a:p>
          <a:endParaRPr lang="ru-RU"/>
        </a:p>
      </dgm:t>
    </dgm:pt>
    <dgm:pt modelId="{6049771D-44DC-408C-9620-A51C355590FB}" type="pres">
      <dgm:prSet presAssocID="{5F1DBD88-6131-4091-ABB4-94C606BB3C27}" presName="dstNode" presStyleLbl="node1" presStyleIdx="0" presStyleCnt="2"/>
      <dgm:spPr/>
      <dgm:t>
        <a:bodyPr/>
        <a:lstStyle/>
        <a:p>
          <a:endParaRPr lang="ru-RU"/>
        </a:p>
      </dgm:t>
    </dgm:pt>
    <dgm:pt modelId="{D86CD3D5-1237-4667-A364-37243E50140A}" type="pres">
      <dgm:prSet presAssocID="{88966F36-EA86-4DF2-8E04-FE10E5E72CBB}" presName="text_1" presStyleLbl="node1" presStyleIdx="0" presStyleCnt="2" custScaleY="171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9D905-A8E0-47E5-8B76-9323EFCF23D9}" type="pres">
      <dgm:prSet presAssocID="{88966F36-EA86-4DF2-8E04-FE10E5E72CBB}" presName="accent_1" presStyleCnt="0"/>
      <dgm:spPr/>
      <dgm:t>
        <a:bodyPr/>
        <a:lstStyle/>
        <a:p>
          <a:endParaRPr lang="ru-RU"/>
        </a:p>
      </dgm:t>
    </dgm:pt>
    <dgm:pt modelId="{460EA1AB-10C2-40A5-9A7C-A20F07445C4F}" type="pres">
      <dgm:prSet presAssocID="{88966F36-EA86-4DF2-8E04-FE10E5E72CBB}" presName="accentRepeatNode" presStyleLbl="solidFgAcc1" presStyleIdx="0" presStyleCnt="2"/>
      <dgm:spPr/>
      <dgm:t>
        <a:bodyPr/>
        <a:lstStyle/>
        <a:p>
          <a:endParaRPr lang="ru-RU"/>
        </a:p>
      </dgm:t>
    </dgm:pt>
    <dgm:pt modelId="{3F7A4BB9-6786-4C0E-B12D-A8D4F00792DA}" type="pres">
      <dgm:prSet presAssocID="{849AA162-1DDD-4626-BCAA-62C2819ED54A}" presName="text_2" presStyleLbl="node1" presStyleIdx="1" presStyleCnt="2" custScaleY="133905" custLinFactNeighborX="-401" custLinFactNeighborY="13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6E354-8163-4426-86C5-94B0BFD30898}" type="pres">
      <dgm:prSet presAssocID="{849AA162-1DDD-4626-BCAA-62C2819ED54A}" presName="accent_2" presStyleCnt="0"/>
      <dgm:spPr/>
      <dgm:t>
        <a:bodyPr/>
        <a:lstStyle/>
        <a:p>
          <a:endParaRPr lang="ru-RU"/>
        </a:p>
      </dgm:t>
    </dgm:pt>
    <dgm:pt modelId="{4A05B94C-2116-4F7C-996C-7777FCCCDC54}" type="pres">
      <dgm:prSet presAssocID="{849AA162-1DDD-4626-BCAA-62C2819ED54A}" presName="accentRepeatNode" presStyleLbl="solidFgAcc1" presStyleIdx="1" presStyleCnt="2" custLinFactNeighborX="-837" custLinFactNeighborY="7678"/>
      <dgm:spPr/>
      <dgm:t>
        <a:bodyPr/>
        <a:lstStyle/>
        <a:p>
          <a:endParaRPr lang="ru-RU"/>
        </a:p>
      </dgm:t>
    </dgm:pt>
  </dgm:ptLst>
  <dgm:cxnLst>
    <dgm:cxn modelId="{E387E295-5AEA-4A02-9499-948B408E0598}" srcId="{5F1DBD88-6131-4091-ABB4-94C606BB3C27}" destId="{88966F36-EA86-4DF2-8E04-FE10E5E72CBB}" srcOrd="0" destOrd="0" parTransId="{957048BE-54AD-4713-B875-B0B0EB646758}" sibTransId="{F840FD42-E718-422D-B624-926C987F49B1}"/>
    <dgm:cxn modelId="{B3E34693-AE33-4B85-8254-91A944812B3E}" type="presOf" srcId="{88966F36-EA86-4DF2-8E04-FE10E5E72CBB}" destId="{D86CD3D5-1237-4667-A364-37243E50140A}" srcOrd="0" destOrd="0" presId="urn:microsoft.com/office/officeart/2008/layout/VerticalCurvedList"/>
    <dgm:cxn modelId="{D9E4032A-5C79-456B-BC09-C2BEF8E7B722}" srcId="{5F1DBD88-6131-4091-ABB4-94C606BB3C27}" destId="{849AA162-1DDD-4626-BCAA-62C2819ED54A}" srcOrd="1" destOrd="0" parTransId="{03A6030C-15AA-4FBE-A390-196917BCF1C8}" sibTransId="{25A4C07D-5C1A-42BB-9733-DCB0BB0067E2}"/>
    <dgm:cxn modelId="{DE78F57A-5271-490A-BAA5-0D7BCA1545BC}" type="presOf" srcId="{5F1DBD88-6131-4091-ABB4-94C606BB3C27}" destId="{636FF23F-B37E-428C-B2A5-C367805A4E31}" srcOrd="0" destOrd="0" presId="urn:microsoft.com/office/officeart/2008/layout/VerticalCurvedList"/>
    <dgm:cxn modelId="{C0D16461-C2A2-448F-820E-F278F9751176}" type="presOf" srcId="{F840FD42-E718-422D-B624-926C987F49B1}" destId="{D62FF2AB-CC32-4DD4-AAC9-24C1D8718A00}" srcOrd="0" destOrd="0" presId="urn:microsoft.com/office/officeart/2008/layout/VerticalCurvedList"/>
    <dgm:cxn modelId="{5D8CC9DC-CFB7-4D16-84BE-AA6BE80187BF}" type="presOf" srcId="{849AA162-1DDD-4626-BCAA-62C2819ED54A}" destId="{3F7A4BB9-6786-4C0E-B12D-A8D4F00792DA}" srcOrd="0" destOrd="0" presId="urn:microsoft.com/office/officeart/2008/layout/VerticalCurvedList"/>
    <dgm:cxn modelId="{32DAEE2E-0C24-43DB-B5FE-F2EAA28FD506}" type="presParOf" srcId="{636FF23F-B37E-428C-B2A5-C367805A4E31}" destId="{B1293F38-FF32-43F5-BDAA-029271F37746}" srcOrd="0" destOrd="0" presId="urn:microsoft.com/office/officeart/2008/layout/VerticalCurvedList"/>
    <dgm:cxn modelId="{C82DA30C-5F27-43B6-8157-732020959A15}" type="presParOf" srcId="{B1293F38-FF32-43F5-BDAA-029271F37746}" destId="{BD192719-026D-4DF5-ABE2-437BE572DC68}" srcOrd="0" destOrd="0" presId="urn:microsoft.com/office/officeart/2008/layout/VerticalCurvedList"/>
    <dgm:cxn modelId="{0BDCE183-8D6D-425D-85C6-5D7D49505D44}" type="presParOf" srcId="{BD192719-026D-4DF5-ABE2-437BE572DC68}" destId="{37BFF0F3-DF09-4292-95EE-17F00BA8FF91}" srcOrd="0" destOrd="0" presId="urn:microsoft.com/office/officeart/2008/layout/VerticalCurvedList"/>
    <dgm:cxn modelId="{1D5DA9A8-99F9-4F17-AAC9-C54AD3B40764}" type="presParOf" srcId="{BD192719-026D-4DF5-ABE2-437BE572DC68}" destId="{D62FF2AB-CC32-4DD4-AAC9-24C1D8718A00}" srcOrd="1" destOrd="0" presId="urn:microsoft.com/office/officeart/2008/layout/VerticalCurvedList"/>
    <dgm:cxn modelId="{3A0B395E-6EB6-4226-BB97-39420F8C8D96}" type="presParOf" srcId="{BD192719-026D-4DF5-ABE2-437BE572DC68}" destId="{674A3B89-71E1-47C2-A012-05B1869A15F0}" srcOrd="2" destOrd="0" presId="urn:microsoft.com/office/officeart/2008/layout/VerticalCurvedList"/>
    <dgm:cxn modelId="{0862AE7D-6D6C-4697-925F-AF5372523643}" type="presParOf" srcId="{BD192719-026D-4DF5-ABE2-437BE572DC68}" destId="{6049771D-44DC-408C-9620-A51C355590FB}" srcOrd="3" destOrd="0" presId="urn:microsoft.com/office/officeart/2008/layout/VerticalCurvedList"/>
    <dgm:cxn modelId="{67A8B4E9-B7CE-46AB-A1B9-D36F6865EFF6}" type="presParOf" srcId="{B1293F38-FF32-43F5-BDAA-029271F37746}" destId="{D86CD3D5-1237-4667-A364-37243E50140A}" srcOrd="1" destOrd="0" presId="urn:microsoft.com/office/officeart/2008/layout/VerticalCurvedList"/>
    <dgm:cxn modelId="{21BD228A-C545-4DF3-963F-36C2660E22C4}" type="presParOf" srcId="{B1293F38-FF32-43F5-BDAA-029271F37746}" destId="{D579D905-A8E0-47E5-8B76-9323EFCF23D9}" srcOrd="2" destOrd="0" presId="urn:microsoft.com/office/officeart/2008/layout/VerticalCurvedList"/>
    <dgm:cxn modelId="{590C9CC3-B6BB-4A6E-8CCD-2FC2422CD97C}" type="presParOf" srcId="{D579D905-A8E0-47E5-8B76-9323EFCF23D9}" destId="{460EA1AB-10C2-40A5-9A7C-A20F07445C4F}" srcOrd="0" destOrd="0" presId="urn:microsoft.com/office/officeart/2008/layout/VerticalCurvedList"/>
    <dgm:cxn modelId="{612C113D-4112-46E6-B113-F42F19CA67F0}" type="presParOf" srcId="{B1293F38-FF32-43F5-BDAA-029271F37746}" destId="{3F7A4BB9-6786-4C0E-B12D-A8D4F00792DA}" srcOrd="3" destOrd="0" presId="urn:microsoft.com/office/officeart/2008/layout/VerticalCurvedList"/>
    <dgm:cxn modelId="{2220C0EF-9235-4B67-ADB2-70F1E170159B}" type="presParOf" srcId="{B1293F38-FF32-43F5-BDAA-029271F37746}" destId="{9FC6E354-8163-4426-86C5-94B0BFD30898}" srcOrd="4" destOrd="0" presId="urn:microsoft.com/office/officeart/2008/layout/VerticalCurvedList"/>
    <dgm:cxn modelId="{0B6E6BDB-20BF-463B-A8F5-A9C38ACF2F1D}" type="presParOf" srcId="{9FC6E354-8163-4426-86C5-94B0BFD30898}" destId="{4A05B94C-2116-4F7C-996C-7777FCCCDC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200A1E-1240-4AE9-8A67-3E5DEE925E51}" type="doc">
      <dgm:prSet loTypeId="urn:microsoft.com/office/officeart/2009/3/layout/RandomtoResultProcess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90FA12E-9F9A-4B29-8975-D5C399DC1A6A}">
      <dgm:prSet phldrT="[Текст]" custT="1"/>
      <dgm:spPr/>
      <dgm:t>
        <a:bodyPr/>
        <a:lstStyle/>
        <a:p>
          <a:r>
            <a:rPr lang="ru-RU" sz="2400" dirty="0" smtClean="0"/>
            <a:t>13 ключевых </a:t>
          </a:r>
          <a:br>
            <a:rPr lang="ru-RU" sz="2400" dirty="0" smtClean="0"/>
          </a:br>
          <a:r>
            <a:rPr lang="ru-RU" sz="2400" dirty="0" smtClean="0"/>
            <a:t>компонентов</a:t>
          </a:r>
          <a:endParaRPr lang="ru-RU" sz="2400" dirty="0"/>
        </a:p>
      </dgm:t>
    </dgm:pt>
    <dgm:pt modelId="{C7501171-AB72-4209-8E62-3558A091D908}" type="parTrans" cxnId="{30FB4314-222B-4983-B273-EC8AF28A9E78}">
      <dgm:prSet/>
      <dgm:spPr/>
      <dgm:t>
        <a:bodyPr/>
        <a:lstStyle/>
        <a:p>
          <a:endParaRPr lang="ru-RU"/>
        </a:p>
      </dgm:t>
    </dgm:pt>
    <dgm:pt modelId="{F902F7EA-9CAD-4848-982A-13DA38BCD881}" type="sibTrans" cxnId="{30FB4314-222B-4983-B273-EC8AF28A9E78}">
      <dgm:prSet/>
      <dgm:spPr/>
      <dgm:t>
        <a:bodyPr/>
        <a:lstStyle/>
        <a:p>
          <a:endParaRPr lang="ru-RU"/>
        </a:p>
      </dgm:t>
    </dgm:pt>
    <dgm:pt modelId="{FF60C1F8-E112-48BF-AB7A-FC59C8B314DA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10 традиционных </a:t>
          </a:r>
        </a:p>
        <a:p>
          <a:r>
            <a:rPr lang="ru-RU" dirty="0" smtClean="0"/>
            <a:t>+ </a:t>
          </a:r>
        </a:p>
        <a:p>
          <a:r>
            <a:rPr lang="ru-RU" dirty="0" smtClean="0"/>
            <a:t>3 дополнительных  </a:t>
          </a:r>
          <a:endParaRPr lang="ru-RU" dirty="0"/>
        </a:p>
      </dgm:t>
    </dgm:pt>
    <dgm:pt modelId="{4DC6C39E-4E0D-4162-B5D7-551EDA0F5CF9}" type="parTrans" cxnId="{C19D6FDB-888D-4987-8B1E-C31D72EA05B7}">
      <dgm:prSet/>
      <dgm:spPr/>
      <dgm:t>
        <a:bodyPr/>
        <a:lstStyle/>
        <a:p>
          <a:endParaRPr lang="ru-RU"/>
        </a:p>
      </dgm:t>
    </dgm:pt>
    <dgm:pt modelId="{75EED0D9-85B7-4D96-9258-EDD737579E0F}" type="sibTrans" cxnId="{C19D6FDB-888D-4987-8B1E-C31D72EA05B7}">
      <dgm:prSet/>
      <dgm:spPr/>
      <dgm:t>
        <a:bodyPr/>
        <a:lstStyle/>
        <a:p>
          <a:endParaRPr lang="ru-RU"/>
        </a:p>
      </dgm:t>
    </dgm:pt>
    <dgm:pt modelId="{03F63A99-7173-4443-9351-B41C7B99830B}" type="pres">
      <dgm:prSet presAssocID="{EC200A1E-1240-4AE9-8A67-3E5DEE925E51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3F034C3-6F30-4E33-9191-23D3F5F702BA}" type="pres">
      <dgm:prSet presAssocID="{C90FA12E-9F9A-4B29-8975-D5C399DC1A6A}" presName="chaos" presStyleCnt="0"/>
      <dgm:spPr/>
    </dgm:pt>
    <dgm:pt modelId="{A5F95FC6-57F7-441F-977B-A7461C05DB45}" type="pres">
      <dgm:prSet presAssocID="{C90FA12E-9F9A-4B29-8975-D5C399DC1A6A}" presName="parTx1" presStyleLbl="revTx" presStyleIdx="0" presStyleCnt="1"/>
      <dgm:spPr/>
      <dgm:t>
        <a:bodyPr/>
        <a:lstStyle/>
        <a:p>
          <a:endParaRPr lang="ru-RU"/>
        </a:p>
      </dgm:t>
    </dgm:pt>
    <dgm:pt modelId="{C11B8A43-DCEE-4697-9E44-E2E4444B02B7}" type="pres">
      <dgm:prSet presAssocID="{C90FA12E-9F9A-4B29-8975-D5C399DC1A6A}" presName="c1" presStyleLbl="node1" presStyleIdx="0" presStyleCnt="19"/>
      <dgm:spPr/>
    </dgm:pt>
    <dgm:pt modelId="{D675E181-F571-4B12-9B00-8350C93A22E9}" type="pres">
      <dgm:prSet presAssocID="{C90FA12E-9F9A-4B29-8975-D5C399DC1A6A}" presName="c2" presStyleLbl="node1" presStyleIdx="1" presStyleCnt="19"/>
      <dgm:spPr/>
    </dgm:pt>
    <dgm:pt modelId="{75B38805-77FA-433D-BBAA-3EA0A37090FB}" type="pres">
      <dgm:prSet presAssocID="{C90FA12E-9F9A-4B29-8975-D5C399DC1A6A}" presName="c3" presStyleLbl="node1" presStyleIdx="2" presStyleCnt="19"/>
      <dgm:spPr/>
    </dgm:pt>
    <dgm:pt modelId="{235BEC51-91E1-443B-81E3-7DE98727F529}" type="pres">
      <dgm:prSet presAssocID="{C90FA12E-9F9A-4B29-8975-D5C399DC1A6A}" presName="c4" presStyleLbl="node1" presStyleIdx="3" presStyleCnt="19"/>
      <dgm:spPr/>
    </dgm:pt>
    <dgm:pt modelId="{5562D61B-FFCE-436F-B152-1243464B0BD8}" type="pres">
      <dgm:prSet presAssocID="{C90FA12E-9F9A-4B29-8975-D5C399DC1A6A}" presName="c5" presStyleLbl="node1" presStyleIdx="4" presStyleCnt="19"/>
      <dgm:spPr/>
    </dgm:pt>
    <dgm:pt modelId="{658B71A3-3F83-4811-8BFE-CB86D85DB6C8}" type="pres">
      <dgm:prSet presAssocID="{C90FA12E-9F9A-4B29-8975-D5C399DC1A6A}" presName="c6" presStyleLbl="node1" presStyleIdx="5" presStyleCnt="19"/>
      <dgm:spPr/>
    </dgm:pt>
    <dgm:pt modelId="{E32EEFE1-1797-4F89-9474-0BCAA479FCB8}" type="pres">
      <dgm:prSet presAssocID="{C90FA12E-9F9A-4B29-8975-D5C399DC1A6A}" presName="c7" presStyleLbl="node1" presStyleIdx="6" presStyleCnt="19"/>
      <dgm:spPr/>
    </dgm:pt>
    <dgm:pt modelId="{43D03166-17F2-439A-A8D2-94FF78804345}" type="pres">
      <dgm:prSet presAssocID="{C90FA12E-9F9A-4B29-8975-D5C399DC1A6A}" presName="c8" presStyleLbl="node1" presStyleIdx="7" presStyleCnt="19"/>
      <dgm:spPr/>
    </dgm:pt>
    <dgm:pt modelId="{0B616928-365C-4FED-979D-6072E1D8D8D6}" type="pres">
      <dgm:prSet presAssocID="{C90FA12E-9F9A-4B29-8975-D5C399DC1A6A}" presName="c9" presStyleLbl="node1" presStyleIdx="8" presStyleCnt="19"/>
      <dgm:spPr/>
    </dgm:pt>
    <dgm:pt modelId="{7CD43D25-AC42-44CB-9F69-DB97CC457325}" type="pres">
      <dgm:prSet presAssocID="{C90FA12E-9F9A-4B29-8975-D5C399DC1A6A}" presName="c10" presStyleLbl="node1" presStyleIdx="9" presStyleCnt="19"/>
      <dgm:spPr/>
    </dgm:pt>
    <dgm:pt modelId="{564B4021-0CA0-428B-8C2F-17A3B624E088}" type="pres">
      <dgm:prSet presAssocID="{C90FA12E-9F9A-4B29-8975-D5C399DC1A6A}" presName="c11" presStyleLbl="node1" presStyleIdx="10" presStyleCnt="19"/>
      <dgm:spPr/>
    </dgm:pt>
    <dgm:pt modelId="{AE43B754-A5CB-4026-AC1F-122A1A299842}" type="pres">
      <dgm:prSet presAssocID="{C90FA12E-9F9A-4B29-8975-D5C399DC1A6A}" presName="c12" presStyleLbl="node1" presStyleIdx="11" presStyleCnt="19"/>
      <dgm:spPr/>
    </dgm:pt>
    <dgm:pt modelId="{B93D7695-CADE-4BB0-B161-AE411AE56D67}" type="pres">
      <dgm:prSet presAssocID="{C90FA12E-9F9A-4B29-8975-D5C399DC1A6A}" presName="c13" presStyleLbl="node1" presStyleIdx="12" presStyleCnt="19"/>
      <dgm:spPr/>
    </dgm:pt>
    <dgm:pt modelId="{697D15BC-CEE0-4D29-B244-4C7883EE4038}" type="pres">
      <dgm:prSet presAssocID="{C90FA12E-9F9A-4B29-8975-D5C399DC1A6A}" presName="c14" presStyleLbl="node1" presStyleIdx="13" presStyleCnt="19"/>
      <dgm:spPr/>
    </dgm:pt>
    <dgm:pt modelId="{CE6BE5DB-DCA8-4895-BFB6-237B0D3A1D88}" type="pres">
      <dgm:prSet presAssocID="{C90FA12E-9F9A-4B29-8975-D5C399DC1A6A}" presName="c15" presStyleLbl="node1" presStyleIdx="14" presStyleCnt="19"/>
      <dgm:spPr/>
    </dgm:pt>
    <dgm:pt modelId="{B229BC70-3D81-419E-AA44-3686CE1D26BA}" type="pres">
      <dgm:prSet presAssocID="{C90FA12E-9F9A-4B29-8975-D5C399DC1A6A}" presName="c16" presStyleLbl="node1" presStyleIdx="15" presStyleCnt="19"/>
      <dgm:spPr/>
    </dgm:pt>
    <dgm:pt modelId="{507B8A75-F76B-4F5D-95EC-4D19634A85AC}" type="pres">
      <dgm:prSet presAssocID="{C90FA12E-9F9A-4B29-8975-D5C399DC1A6A}" presName="c17" presStyleLbl="node1" presStyleIdx="16" presStyleCnt="19"/>
      <dgm:spPr/>
    </dgm:pt>
    <dgm:pt modelId="{52ED9600-4BA3-4553-B6BB-7A597696BD28}" type="pres">
      <dgm:prSet presAssocID="{C90FA12E-9F9A-4B29-8975-D5C399DC1A6A}" presName="c18" presStyleLbl="node1" presStyleIdx="17" presStyleCnt="19"/>
      <dgm:spPr/>
    </dgm:pt>
    <dgm:pt modelId="{91F675AB-4AB9-4B2F-9591-FF6096AC069C}" type="pres">
      <dgm:prSet presAssocID="{F902F7EA-9CAD-4848-982A-13DA38BCD881}" presName="chevronComposite1" presStyleCnt="0"/>
      <dgm:spPr/>
    </dgm:pt>
    <dgm:pt modelId="{8221050F-75A7-4F4C-9038-CDE420267458}" type="pres">
      <dgm:prSet presAssocID="{F902F7EA-9CAD-4848-982A-13DA38BCD881}" presName="chevron1" presStyleLbl="sibTrans2D1" presStyleIdx="0" presStyleCnt="2"/>
      <dgm:spPr/>
    </dgm:pt>
    <dgm:pt modelId="{EEF262CC-A2C5-403D-A3EE-9E2CD44FC687}" type="pres">
      <dgm:prSet presAssocID="{F902F7EA-9CAD-4848-982A-13DA38BCD881}" presName="spChevron1" presStyleCnt="0"/>
      <dgm:spPr/>
    </dgm:pt>
    <dgm:pt modelId="{CAF8FAE8-032C-4EFA-9975-8AC6BC57B68F}" type="pres">
      <dgm:prSet presAssocID="{F902F7EA-9CAD-4848-982A-13DA38BCD881}" presName="overlap" presStyleCnt="0"/>
      <dgm:spPr/>
    </dgm:pt>
    <dgm:pt modelId="{314A77E9-41CE-4D98-95F7-8F5C519F0A5E}" type="pres">
      <dgm:prSet presAssocID="{F902F7EA-9CAD-4848-982A-13DA38BCD881}" presName="chevronComposite2" presStyleCnt="0"/>
      <dgm:spPr/>
    </dgm:pt>
    <dgm:pt modelId="{45FB9963-7179-4F84-9B94-B24277A87747}" type="pres">
      <dgm:prSet presAssocID="{F902F7EA-9CAD-4848-982A-13DA38BCD881}" presName="chevron2" presStyleLbl="sibTrans2D1" presStyleIdx="1" presStyleCnt="2"/>
      <dgm:spPr/>
    </dgm:pt>
    <dgm:pt modelId="{1B0870C6-7DE1-4C23-A166-FF24770AD287}" type="pres">
      <dgm:prSet presAssocID="{F902F7EA-9CAD-4848-982A-13DA38BCD881}" presName="spChevron2" presStyleCnt="0"/>
      <dgm:spPr/>
    </dgm:pt>
    <dgm:pt modelId="{8A0BFD5A-FC27-4BC3-8765-BE9BD5D0537A}" type="pres">
      <dgm:prSet presAssocID="{FF60C1F8-E112-48BF-AB7A-FC59C8B314DA}" presName="last" presStyleCnt="0"/>
      <dgm:spPr/>
    </dgm:pt>
    <dgm:pt modelId="{62F2A362-0033-47EE-86E9-381E747694E7}" type="pres">
      <dgm:prSet presAssocID="{FF60C1F8-E112-48BF-AB7A-FC59C8B314DA}" presName="circleTx" presStyleLbl="node1" presStyleIdx="18" presStyleCnt="19"/>
      <dgm:spPr/>
      <dgm:t>
        <a:bodyPr/>
        <a:lstStyle/>
        <a:p>
          <a:endParaRPr lang="ru-RU"/>
        </a:p>
      </dgm:t>
    </dgm:pt>
    <dgm:pt modelId="{42E809F4-BDC3-495D-BC43-9DDBA2216A49}" type="pres">
      <dgm:prSet presAssocID="{FF60C1F8-E112-48BF-AB7A-FC59C8B314DA}" presName="spN" presStyleCnt="0"/>
      <dgm:spPr/>
    </dgm:pt>
  </dgm:ptLst>
  <dgm:cxnLst>
    <dgm:cxn modelId="{0AA08710-363F-4650-8E18-7091509035D0}" type="presOf" srcId="{EC200A1E-1240-4AE9-8A67-3E5DEE925E51}" destId="{03F63A99-7173-4443-9351-B41C7B99830B}" srcOrd="0" destOrd="0" presId="urn:microsoft.com/office/officeart/2009/3/layout/RandomtoResultProcess"/>
    <dgm:cxn modelId="{F067397E-2AD8-4B0B-B235-DC713642572E}" type="presOf" srcId="{C90FA12E-9F9A-4B29-8975-D5C399DC1A6A}" destId="{A5F95FC6-57F7-441F-977B-A7461C05DB45}" srcOrd="0" destOrd="0" presId="urn:microsoft.com/office/officeart/2009/3/layout/RandomtoResultProcess"/>
    <dgm:cxn modelId="{7872A9DC-D2E0-4074-A679-ECB43660D3EE}" type="presOf" srcId="{FF60C1F8-E112-48BF-AB7A-FC59C8B314DA}" destId="{62F2A362-0033-47EE-86E9-381E747694E7}" srcOrd="0" destOrd="0" presId="urn:microsoft.com/office/officeart/2009/3/layout/RandomtoResultProcess"/>
    <dgm:cxn modelId="{C19D6FDB-888D-4987-8B1E-C31D72EA05B7}" srcId="{EC200A1E-1240-4AE9-8A67-3E5DEE925E51}" destId="{FF60C1F8-E112-48BF-AB7A-FC59C8B314DA}" srcOrd="1" destOrd="0" parTransId="{4DC6C39E-4E0D-4162-B5D7-551EDA0F5CF9}" sibTransId="{75EED0D9-85B7-4D96-9258-EDD737579E0F}"/>
    <dgm:cxn modelId="{30FB4314-222B-4983-B273-EC8AF28A9E78}" srcId="{EC200A1E-1240-4AE9-8A67-3E5DEE925E51}" destId="{C90FA12E-9F9A-4B29-8975-D5C399DC1A6A}" srcOrd="0" destOrd="0" parTransId="{C7501171-AB72-4209-8E62-3558A091D908}" sibTransId="{F902F7EA-9CAD-4848-982A-13DA38BCD881}"/>
    <dgm:cxn modelId="{84093871-29DB-48EB-BA8F-8F7EE8198727}" type="presParOf" srcId="{03F63A99-7173-4443-9351-B41C7B99830B}" destId="{D3F034C3-6F30-4E33-9191-23D3F5F702BA}" srcOrd="0" destOrd="0" presId="urn:microsoft.com/office/officeart/2009/3/layout/RandomtoResultProcess"/>
    <dgm:cxn modelId="{0DD310F8-AE3B-43EA-8DDB-C9FC8C49DD7F}" type="presParOf" srcId="{D3F034C3-6F30-4E33-9191-23D3F5F702BA}" destId="{A5F95FC6-57F7-441F-977B-A7461C05DB45}" srcOrd="0" destOrd="0" presId="urn:microsoft.com/office/officeart/2009/3/layout/RandomtoResultProcess"/>
    <dgm:cxn modelId="{953F5C62-18FA-4B6E-A60C-262DC85282DA}" type="presParOf" srcId="{D3F034C3-6F30-4E33-9191-23D3F5F702BA}" destId="{C11B8A43-DCEE-4697-9E44-E2E4444B02B7}" srcOrd="1" destOrd="0" presId="urn:microsoft.com/office/officeart/2009/3/layout/RandomtoResultProcess"/>
    <dgm:cxn modelId="{80FE9441-A5C6-4C12-A41B-12B18C47174C}" type="presParOf" srcId="{D3F034C3-6F30-4E33-9191-23D3F5F702BA}" destId="{D675E181-F571-4B12-9B00-8350C93A22E9}" srcOrd="2" destOrd="0" presId="urn:microsoft.com/office/officeart/2009/3/layout/RandomtoResultProcess"/>
    <dgm:cxn modelId="{A14183DC-7929-483F-AB06-899AC9F2B429}" type="presParOf" srcId="{D3F034C3-6F30-4E33-9191-23D3F5F702BA}" destId="{75B38805-77FA-433D-BBAA-3EA0A37090FB}" srcOrd="3" destOrd="0" presId="urn:microsoft.com/office/officeart/2009/3/layout/RandomtoResultProcess"/>
    <dgm:cxn modelId="{1E92FDC3-B7FB-4430-805D-7D4C557B6876}" type="presParOf" srcId="{D3F034C3-6F30-4E33-9191-23D3F5F702BA}" destId="{235BEC51-91E1-443B-81E3-7DE98727F529}" srcOrd="4" destOrd="0" presId="urn:microsoft.com/office/officeart/2009/3/layout/RandomtoResultProcess"/>
    <dgm:cxn modelId="{1036008A-6331-4A58-AEAA-A46DEA304108}" type="presParOf" srcId="{D3F034C3-6F30-4E33-9191-23D3F5F702BA}" destId="{5562D61B-FFCE-436F-B152-1243464B0BD8}" srcOrd="5" destOrd="0" presId="urn:microsoft.com/office/officeart/2009/3/layout/RandomtoResultProcess"/>
    <dgm:cxn modelId="{902D889B-B2D3-4BCE-9676-D2D20B8BFEDA}" type="presParOf" srcId="{D3F034C3-6F30-4E33-9191-23D3F5F702BA}" destId="{658B71A3-3F83-4811-8BFE-CB86D85DB6C8}" srcOrd="6" destOrd="0" presId="urn:microsoft.com/office/officeart/2009/3/layout/RandomtoResultProcess"/>
    <dgm:cxn modelId="{E32A8969-6B5C-4ADE-8162-84F7171D3476}" type="presParOf" srcId="{D3F034C3-6F30-4E33-9191-23D3F5F702BA}" destId="{E32EEFE1-1797-4F89-9474-0BCAA479FCB8}" srcOrd="7" destOrd="0" presId="urn:microsoft.com/office/officeart/2009/3/layout/RandomtoResultProcess"/>
    <dgm:cxn modelId="{A4C70A73-1CC3-4AAB-BC8B-A8FEA72D04CD}" type="presParOf" srcId="{D3F034C3-6F30-4E33-9191-23D3F5F702BA}" destId="{43D03166-17F2-439A-A8D2-94FF78804345}" srcOrd="8" destOrd="0" presId="urn:microsoft.com/office/officeart/2009/3/layout/RandomtoResultProcess"/>
    <dgm:cxn modelId="{1A15AE79-1A71-47B0-A70E-BF1034E64B11}" type="presParOf" srcId="{D3F034C3-6F30-4E33-9191-23D3F5F702BA}" destId="{0B616928-365C-4FED-979D-6072E1D8D8D6}" srcOrd="9" destOrd="0" presId="urn:microsoft.com/office/officeart/2009/3/layout/RandomtoResultProcess"/>
    <dgm:cxn modelId="{B76D1372-FFF1-4CAD-989F-37A7B088F6B5}" type="presParOf" srcId="{D3F034C3-6F30-4E33-9191-23D3F5F702BA}" destId="{7CD43D25-AC42-44CB-9F69-DB97CC457325}" srcOrd="10" destOrd="0" presId="urn:microsoft.com/office/officeart/2009/3/layout/RandomtoResultProcess"/>
    <dgm:cxn modelId="{3DD79189-1B97-4650-8118-CFA2FA76BD3B}" type="presParOf" srcId="{D3F034C3-6F30-4E33-9191-23D3F5F702BA}" destId="{564B4021-0CA0-428B-8C2F-17A3B624E088}" srcOrd="11" destOrd="0" presId="urn:microsoft.com/office/officeart/2009/3/layout/RandomtoResultProcess"/>
    <dgm:cxn modelId="{8A28E109-0153-46A3-92F5-2A90F2EE534C}" type="presParOf" srcId="{D3F034C3-6F30-4E33-9191-23D3F5F702BA}" destId="{AE43B754-A5CB-4026-AC1F-122A1A299842}" srcOrd="12" destOrd="0" presId="urn:microsoft.com/office/officeart/2009/3/layout/RandomtoResultProcess"/>
    <dgm:cxn modelId="{F2A7F9D3-44BC-45D9-92B6-3595EDFA248C}" type="presParOf" srcId="{D3F034C3-6F30-4E33-9191-23D3F5F702BA}" destId="{B93D7695-CADE-4BB0-B161-AE411AE56D67}" srcOrd="13" destOrd="0" presId="urn:microsoft.com/office/officeart/2009/3/layout/RandomtoResultProcess"/>
    <dgm:cxn modelId="{05A4AD04-B37E-4E64-A0E8-A4EA7A2F797A}" type="presParOf" srcId="{D3F034C3-6F30-4E33-9191-23D3F5F702BA}" destId="{697D15BC-CEE0-4D29-B244-4C7883EE4038}" srcOrd="14" destOrd="0" presId="urn:microsoft.com/office/officeart/2009/3/layout/RandomtoResultProcess"/>
    <dgm:cxn modelId="{F70DCF35-32AD-43EB-8BB4-E3CF6CB5E85B}" type="presParOf" srcId="{D3F034C3-6F30-4E33-9191-23D3F5F702BA}" destId="{CE6BE5DB-DCA8-4895-BFB6-237B0D3A1D88}" srcOrd="15" destOrd="0" presId="urn:microsoft.com/office/officeart/2009/3/layout/RandomtoResultProcess"/>
    <dgm:cxn modelId="{817B9726-D784-49EB-ACAC-98E0CBC3F1EC}" type="presParOf" srcId="{D3F034C3-6F30-4E33-9191-23D3F5F702BA}" destId="{B229BC70-3D81-419E-AA44-3686CE1D26BA}" srcOrd="16" destOrd="0" presId="urn:microsoft.com/office/officeart/2009/3/layout/RandomtoResultProcess"/>
    <dgm:cxn modelId="{04E55551-CBE7-4EF5-B4AB-36A661B3421A}" type="presParOf" srcId="{D3F034C3-6F30-4E33-9191-23D3F5F702BA}" destId="{507B8A75-F76B-4F5D-95EC-4D19634A85AC}" srcOrd="17" destOrd="0" presId="urn:microsoft.com/office/officeart/2009/3/layout/RandomtoResultProcess"/>
    <dgm:cxn modelId="{DBAB50FB-484D-427D-886D-4ABA10FD6A83}" type="presParOf" srcId="{D3F034C3-6F30-4E33-9191-23D3F5F702BA}" destId="{52ED9600-4BA3-4553-B6BB-7A597696BD28}" srcOrd="18" destOrd="0" presId="urn:microsoft.com/office/officeart/2009/3/layout/RandomtoResultProcess"/>
    <dgm:cxn modelId="{23221723-B96D-4E01-AC82-F520A7B329AE}" type="presParOf" srcId="{03F63A99-7173-4443-9351-B41C7B99830B}" destId="{91F675AB-4AB9-4B2F-9591-FF6096AC069C}" srcOrd="1" destOrd="0" presId="urn:microsoft.com/office/officeart/2009/3/layout/RandomtoResultProcess"/>
    <dgm:cxn modelId="{403C54FC-5FC4-4B78-8F7F-4EA9B555905B}" type="presParOf" srcId="{91F675AB-4AB9-4B2F-9591-FF6096AC069C}" destId="{8221050F-75A7-4F4C-9038-CDE420267458}" srcOrd="0" destOrd="0" presId="urn:microsoft.com/office/officeart/2009/3/layout/RandomtoResultProcess"/>
    <dgm:cxn modelId="{23CABF03-0E93-42C6-B635-86A0FFBAE464}" type="presParOf" srcId="{91F675AB-4AB9-4B2F-9591-FF6096AC069C}" destId="{EEF262CC-A2C5-403D-A3EE-9E2CD44FC687}" srcOrd="1" destOrd="0" presId="urn:microsoft.com/office/officeart/2009/3/layout/RandomtoResultProcess"/>
    <dgm:cxn modelId="{952E8427-D1E9-40A7-8234-886F17594305}" type="presParOf" srcId="{03F63A99-7173-4443-9351-B41C7B99830B}" destId="{CAF8FAE8-032C-4EFA-9975-8AC6BC57B68F}" srcOrd="2" destOrd="0" presId="urn:microsoft.com/office/officeart/2009/3/layout/RandomtoResultProcess"/>
    <dgm:cxn modelId="{64880717-DD98-4F30-8B98-0959BABEE6C6}" type="presParOf" srcId="{03F63A99-7173-4443-9351-B41C7B99830B}" destId="{314A77E9-41CE-4D98-95F7-8F5C519F0A5E}" srcOrd="3" destOrd="0" presId="urn:microsoft.com/office/officeart/2009/3/layout/RandomtoResultProcess"/>
    <dgm:cxn modelId="{55E58CF0-D8A5-47B9-94EB-0F5ED42D3D5F}" type="presParOf" srcId="{314A77E9-41CE-4D98-95F7-8F5C519F0A5E}" destId="{45FB9963-7179-4F84-9B94-B24277A87747}" srcOrd="0" destOrd="0" presId="urn:microsoft.com/office/officeart/2009/3/layout/RandomtoResultProcess"/>
    <dgm:cxn modelId="{D75785F8-CD03-45C2-BAA4-9EC56E78D88D}" type="presParOf" srcId="{314A77E9-41CE-4D98-95F7-8F5C519F0A5E}" destId="{1B0870C6-7DE1-4C23-A166-FF24770AD287}" srcOrd="1" destOrd="0" presId="urn:microsoft.com/office/officeart/2009/3/layout/RandomtoResultProcess"/>
    <dgm:cxn modelId="{AACE8F70-7E94-4B0F-8FDB-35DD57F42486}" type="presParOf" srcId="{03F63A99-7173-4443-9351-B41C7B99830B}" destId="{8A0BFD5A-FC27-4BC3-8765-BE9BD5D0537A}" srcOrd="4" destOrd="0" presId="urn:microsoft.com/office/officeart/2009/3/layout/RandomtoResultProcess"/>
    <dgm:cxn modelId="{222DA077-EB3D-4D90-A503-30F515288936}" type="presParOf" srcId="{8A0BFD5A-FC27-4BC3-8765-BE9BD5D0537A}" destId="{62F2A362-0033-47EE-86E9-381E747694E7}" srcOrd="0" destOrd="0" presId="urn:microsoft.com/office/officeart/2009/3/layout/RandomtoResultProcess"/>
    <dgm:cxn modelId="{92C1BB39-A5CD-4785-812F-B12911857D53}" type="presParOf" srcId="{8A0BFD5A-FC27-4BC3-8765-BE9BD5D0537A}" destId="{42E809F4-BDC3-495D-BC43-9DDBA2216A49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CEB7504-381E-40F0-9BA7-A72568EEFB93}" type="doc">
      <dgm:prSet loTypeId="urn:microsoft.com/office/officeart/2005/8/layout/list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60F14EC-9AC4-4733-A759-AA3DCC88D7F8}">
      <dgm:prSet phldrT="[Текст]" custT="1"/>
      <dgm:spPr/>
      <dgm:t>
        <a:bodyPr/>
        <a:lstStyle/>
        <a:p>
          <a:r>
            <a:rPr lang="ru-RU" sz="2200" dirty="0" smtClean="0"/>
            <a:t>Выполнение всех требований законодательства </a:t>
          </a:r>
          <a:br>
            <a:rPr lang="ru-RU" sz="2200" dirty="0" smtClean="0"/>
          </a:br>
          <a:r>
            <a:rPr lang="ru-RU" sz="2200" dirty="0" smtClean="0"/>
            <a:t>и норм пожарной и иных видов безопасности</a:t>
          </a:r>
          <a:endParaRPr lang="ru-RU" sz="2200" dirty="0"/>
        </a:p>
      </dgm:t>
    </dgm:pt>
    <dgm:pt modelId="{58250A9F-D989-4769-9D8D-FA54452F4BDE}" type="parTrans" cxnId="{4820D07E-5F96-41DB-B8F6-AC0685976145}">
      <dgm:prSet/>
      <dgm:spPr/>
      <dgm:t>
        <a:bodyPr/>
        <a:lstStyle/>
        <a:p>
          <a:endParaRPr lang="ru-RU"/>
        </a:p>
      </dgm:t>
    </dgm:pt>
    <dgm:pt modelId="{FCA1DEF4-829F-4395-8915-C60B7421A500}" type="sibTrans" cxnId="{4820D07E-5F96-41DB-B8F6-AC0685976145}">
      <dgm:prSet/>
      <dgm:spPr/>
      <dgm:t>
        <a:bodyPr/>
        <a:lstStyle/>
        <a:p>
          <a:endParaRPr lang="ru-RU"/>
        </a:p>
      </dgm:t>
    </dgm:pt>
    <dgm:pt modelId="{A5B22E9F-E809-4ECC-BB3F-FB14709A0936}">
      <dgm:prSet phldrT="[Текст]" custT="1"/>
      <dgm:spPr/>
      <dgm:t>
        <a:bodyPr/>
        <a:lstStyle/>
        <a:p>
          <a:r>
            <a:rPr lang="ru-RU" sz="2200" dirty="0" smtClean="0"/>
            <a:t>Качественная подготовка персонала и прием </a:t>
          </a:r>
          <a:br>
            <a:rPr lang="ru-RU" sz="2200" dirty="0" smtClean="0"/>
          </a:br>
          <a:r>
            <a:rPr lang="ru-RU" sz="2200" dirty="0" smtClean="0"/>
            <a:t>на работу квалифицированных сотрудников</a:t>
          </a:r>
          <a:endParaRPr lang="ru-RU" sz="2200" dirty="0"/>
        </a:p>
      </dgm:t>
    </dgm:pt>
    <dgm:pt modelId="{06A8125A-F8E5-4D7B-A9F7-E8FBCED3554A}" type="parTrans" cxnId="{0B3DE7B1-B4EF-4F9B-9104-0969DD6757FC}">
      <dgm:prSet/>
      <dgm:spPr/>
      <dgm:t>
        <a:bodyPr/>
        <a:lstStyle/>
        <a:p>
          <a:endParaRPr lang="ru-RU"/>
        </a:p>
      </dgm:t>
    </dgm:pt>
    <dgm:pt modelId="{3FE13A13-2514-42BA-9AD6-DE6DACB79320}" type="sibTrans" cxnId="{0B3DE7B1-B4EF-4F9B-9104-0969DD6757FC}">
      <dgm:prSet/>
      <dgm:spPr/>
      <dgm:t>
        <a:bodyPr/>
        <a:lstStyle/>
        <a:p>
          <a:endParaRPr lang="ru-RU"/>
        </a:p>
      </dgm:t>
    </dgm:pt>
    <dgm:pt modelId="{FFAEE1D5-FE69-4297-82A5-750BAFD79E80}">
      <dgm:prSet phldrT="[Текст]" custT="1"/>
      <dgm:spPr/>
      <dgm:t>
        <a:bodyPr/>
        <a:lstStyle/>
        <a:p>
          <a:r>
            <a:rPr lang="ru-RU" sz="2200" dirty="0" smtClean="0"/>
            <a:t>Инструктирование сотрудников</a:t>
          </a:r>
          <a:r>
            <a:rPr lang="en-US" sz="2200" dirty="0" smtClean="0"/>
            <a:t> </a:t>
          </a:r>
          <a:r>
            <a:rPr lang="ru-RU" sz="2200" dirty="0" smtClean="0"/>
            <a:t>и воспитанников о возможных опасностях и угрозах; правильных действиях при их возникновении</a:t>
          </a:r>
          <a:endParaRPr lang="ru-RU" sz="2200" dirty="0"/>
        </a:p>
      </dgm:t>
    </dgm:pt>
    <dgm:pt modelId="{3736968D-1527-4C11-ABDE-04B8817B3C6C}" type="parTrans" cxnId="{0E67E7A5-EB6A-4BCB-BA8E-414297A138CB}">
      <dgm:prSet/>
      <dgm:spPr/>
      <dgm:t>
        <a:bodyPr/>
        <a:lstStyle/>
        <a:p>
          <a:endParaRPr lang="ru-RU"/>
        </a:p>
      </dgm:t>
    </dgm:pt>
    <dgm:pt modelId="{508FF989-8327-4CAF-AD6B-11310CB09AE4}" type="sibTrans" cxnId="{0E67E7A5-EB6A-4BCB-BA8E-414297A138CB}">
      <dgm:prSet/>
      <dgm:spPr/>
      <dgm:t>
        <a:bodyPr/>
        <a:lstStyle/>
        <a:p>
          <a:endParaRPr lang="ru-RU"/>
        </a:p>
      </dgm:t>
    </dgm:pt>
    <dgm:pt modelId="{F523B991-AC4E-4985-B5B1-207E6BF62208}">
      <dgm:prSet phldrT="[Текст]" custT="1"/>
      <dgm:spPr/>
      <dgm:t>
        <a:bodyPr/>
        <a:lstStyle/>
        <a:p>
          <a:r>
            <a:rPr lang="ru-RU" sz="2200" dirty="0" smtClean="0"/>
            <a:t>Охрана территории лагеря и ограничение допуска </a:t>
          </a:r>
          <a:br>
            <a:rPr lang="ru-RU" sz="2200" dirty="0" smtClean="0"/>
          </a:br>
          <a:r>
            <a:rPr lang="ru-RU" sz="2200" dirty="0" smtClean="0"/>
            <a:t>посторонних лиц на территорию учреждения</a:t>
          </a:r>
          <a:endParaRPr lang="ru-RU" sz="2200" dirty="0"/>
        </a:p>
      </dgm:t>
    </dgm:pt>
    <dgm:pt modelId="{261FC3FA-96DD-427B-98BE-A283C3FD6A99}" type="parTrans" cxnId="{C821FF52-B76E-4DDF-A45D-E00748D01DC6}">
      <dgm:prSet/>
      <dgm:spPr/>
      <dgm:t>
        <a:bodyPr/>
        <a:lstStyle/>
        <a:p>
          <a:endParaRPr lang="ru-RU"/>
        </a:p>
      </dgm:t>
    </dgm:pt>
    <dgm:pt modelId="{B7E8F236-98E2-447F-8EBE-56BEBF4DF375}" type="sibTrans" cxnId="{C821FF52-B76E-4DDF-A45D-E00748D01DC6}">
      <dgm:prSet/>
      <dgm:spPr/>
      <dgm:t>
        <a:bodyPr/>
        <a:lstStyle/>
        <a:p>
          <a:endParaRPr lang="ru-RU"/>
        </a:p>
      </dgm:t>
    </dgm:pt>
    <dgm:pt modelId="{57F22BD1-FF1F-4230-A600-9687182EC9B0}">
      <dgm:prSet phldrT="[Текст]" custT="1"/>
      <dgm:spPr/>
      <dgm:t>
        <a:bodyPr/>
        <a:lstStyle/>
        <a:p>
          <a:r>
            <a:rPr lang="ru-RU" sz="2200" dirty="0" smtClean="0"/>
            <a:t>Качественное медицинское обслуживание; </a:t>
          </a:r>
          <a:br>
            <a:rPr lang="ru-RU" sz="2200" dirty="0" smtClean="0"/>
          </a:br>
          <a:r>
            <a:rPr lang="ru-RU" sz="2200" dirty="0" smtClean="0"/>
            <a:t>Взаимодействие с медицинским сектором</a:t>
          </a:r>
          <a:endParaRPr lang="ru-RU" sz="2200" dirty="0"/>
        </a:p>
      </dgm:t>
    </dgm:pt>
    <dgm:pt modelId="{7D52A700-8D8A-4D59-A97C-D83DBA85874E}" type="parTrans" cxnId="{986B549F-DB9A-4ED0-B261-6BCD618E5B05}">
      <dgm:prSet/>
      <dgm:spPr/>
      <dgm:t>
        <a:bodyPr/>
        <a:lstStyle/>
        <a:p>
          <a:endParaRPr lang="ru-RU"/>
        </a:p>
      </dgm:t>
    </dgm:pt>
    <dgm:pt modelId="{59C1A8BF-E35A-4989-8644-D71697216FF1}" type="sibTrans" cxnId="{986B549F-DB9A-4ED0-B261-6BCD618E5B05}">
      <dgm:prSet/>
      <dgm:spPr/>
      <dgm:t>
        <a:bodyPr/>
        <a:lstStyle/>
        <a:p>
          <a:endParaRPr lang="ru-RU"/>
        </a:p>
      </dgm:t>
    </dgm:pt>
    <dgm:pt modelId="{EDEF4050-ADEE-4933-AC48-84F500B36D69}" type="pres">
      <dgm:prSet presAssocID="{5CEB7504-381E-40F0-9BA7-A72568EEFB9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B060FB-6534-4A8E-8205-3C1C82ACBE12}" type="pres">
      <dgm:prSet presAssocID="{960F14EC-9AC4-4733-A759-AA3DCC88D7F8}" presName="parentLin" presStyleCnt="0"/>
      <dgm:spPr/>
    </dgm:pt>
    <dgm:pt modelId="{A0D4E995-FD3C-40FA-AF34-FE667636B7D2}" type="pres">
      <dgm:prSet presAssocID="{960F14EC-9AC4-4733-A759-AA3DCC88D7F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3EF29A9-B13F-4D1D-BE70-5380DF434BBA}" type="pres">
      <dgm:prSet presAssocID="{960F14EC-9AC4-4733-A759-AA3DCC88D7F8}" presName="parentText" presStyleLbl="node1" presStyleIdx="0" presStyleCnt="5" custScaleX="113570" custScaleY="153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AAA6B-5E15-4315-A69C-EB40176B1397}" type="pres">
      <dgm:prSet presAssocID="{960F14EC-9AC4-4733-A759-AA3DCC88D7F8}" presName="negativeSpace" presStyleCnt="0"/>
      <dgm:spPr/>
    </dgm:pt>
    <dgm:pt modelId="{B0E94311-5EA2-4131-9FA9-6AFD3E8530D7}" type="pres">
      <dgm:prSet presAssocID="{960F14EC-9AC4-4733-A759-AA3DCC88D7F8}" presName="childText" presStyleLbl="conFgAcc1" presStyleIdx="0" presStyleCnt="5">
        <dgm:presLayoutVars>
          <dgm:bulletEnabled val="1"/>
        </dgm:presLayoutVars>
      </dgm:prSet>
      <dgm:spPr/>
    </dgm:pt>
    <dgm:pt modelId="{534E0013-0EA3-46DB-BC52-2B3F2820A6DA}" type="pres">
      <dgm:prSet presAssocID="{FCA1DEF4-829F-4395-8915-C60B7421A500}" presName="spaceBetweenRectangles" presStyleCnt="0"/>
      <dgm:spPr/>
    </dgm:pt>
    <dgm:pt modelId="{0CF519FB-C238-4492-8DAA-2F9C0AA5705D}" type="pres">
      <dgm:prSet presAssocID="{A5B22E9F-E809-4ECC-BB3F-FB14709A0936}" presName="parentLin" presStyleCnt="0"/>
      <dgm:spPr/>
    </dgm:pt>
    <dgm:pt modelId="{9D8170B2-DA8F-47F9-A395-D71061FBF03F}" type="pres">
      <dgm:prSet presAssocID="{A5B22E9F-E809-4ECC-BB3F-FB14709A093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7E82525-45C1-4EE0-9474-80C9719882BE}" type="pres">
      <dgm:prSet presAssocID="{A5B22E9F-E809-4ECC-BB3F-FB14709A0936}" presName="parentText" presStyleLbl="node1" presStyleIdx="1" presStyleCnt="5" custScaleX="113570" custScaleY="1413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D78A5-B3DD-4C41-ACF3-2467C1905855}" type="pres">
      <dgm:prSet presAssocID="{A5B22E9F-E809-4ECC-BB3F-FB14709A0936}" presName="negativeSpace" presStyleCnt="0"/>
      <dgm:spPr/>
    </dgm:pt>
    <dgm:pt modelId="{F95058B2-FEC5-4A09-8B63-BB777AB4EA6B}" type="pres">
      <dgm:prSet presAssocID="{A5B22E9F-E809-4ECC-BB3F-FB14709A0936}" presName="childText" presStyleLbl="conFgAcc1" presStyleIdx="1" presStyleCnt="5">
        <dgm:presLayoutVars>
          <dgm:bulletEnabled val="1"/>
        </dgm:presLayoutVars>
      </dgm:prSet>
      <dgm:spPr/>
    </dgm:pt>
    <dgm:pt modelId="{84B11185-CCE2-4776-883B-9339A37FD1F6}" type="pres">
      <dgm:prSet presAssocID="{3FE13A13-2514-42BA-9AD6-DE6DACB79320}" presName="spaceBetweenRectangles" presStyleCnt="0"/>
      <dgm:spPr/>
    </dgm:pt>
    <dgm:pt modelId="{6F092DF3-7FBA-4DB8-8CFF-CE5CD9C5C820}" type="pres">
      <dgm:prSet presAssocID="{FFAEE1D5-FE69-4297-82A5-750BAFD79E80}" presName="parentLin" presStyleCnt="0"/>
      <dgm:spPr/>
    </dgm:pt>
    <dgm:pt modelId="{A27AE6F4-B6C4-4EA0-A148-73A7425D3B04}" type="pres">
      <dgm:prSet presAssocID="{FFAEE1D5-FE69-4297-82A5-750BAFD79E8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C8FAFDCE-740D-4FEA-A1A2-9C804E5F2F77}" type="pres">
      <dgm:prSet presAssocID="{FFAEE1D5-FE69-4297-82A5-750BAFD79E80}" presName="parentText" presStyleLbl="node1" presStyleIdx="2" presStyleCnt="5" custScaleX="113570" custScaleY="1805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60550-7B27-4DD3-BBD1-2D046F36C5FD}" type="pres">
      <dgm:prSet presAssocID="{FFAEE1D5-FE69-4297-82A5-750BAFD79E80}" presName="negativeSpace" presStyleCnt="0"/>
      <dgm:spPr/>
    </dgm:pt>
    <dgm:pt modelId="{B465648A-E34F-4625-A7A6-FEF35EA4B01A}" type="pres">
      <dgm:prSet presAssocID="{FFAEE1D5-FE69-4297-82A5-750BAFD79E80}" presName="childText" presStyleLbl="conFgAcc1" presStyleIdx="2" presStyleCnt="5">
        <dgm:presLayoutVars>
          <dgm:bulletEnabled val="1"/>
        </dgm:presLayoutVars>
      </dgm:prSet>
      <dgm:spPr/>
    </dgm:pt>
    <dgm:pt modelId="{4B4B542C-C1C2-4286-9839-E88DA88CF353}" type="pres">
      <dgm:prSet presAssocID="{508FF989-8327-4CAF-AD6B-11310CB09AE4}" presName="spaceBetweenRectangles" presStyleCnt="0"/>
      <dgm:spPr/>
    </dgm:pt>
    <dgm:pt modelId="{D6DAF85A-FCDA-4D58-B6AB-8D81BC616E6B}" type="pres">
      <dgm:prSet presAssocID="{F523B991-AC4E-4985-B5B1-207E6BF62208}" presName="parentLin" presStyleCnt="0"/>
      <dgm:spPr/>
    </dgm:pt>
    <dgm:pt modelId="{E139340D-0FB2-4B0C-8401-6D01F9F24A68}" type="pres">
      <dgm:prSet presAssocID="{F523B991-AC4E-4985-B5B1-207E6BF62208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DE962859-3138-4761-B8D1-52975C1EFEAD}" type="pres">
      <dgm:prSet presAssocID="{F523B991-AC4E-4985-B5B1-207E6BF62208}" presName="parentText" presStyleLbl="node1" presStyleIdx="3" presStyleCnt="5" custScaleX="113570" custScaleY="1540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BE4C5-A795-4567-AC75-82339ADBF140}" type="pres">
      <dgm:prSet presAssocID="{F523B991-AC4E-4985-B5B1-207E6BF62208}" presName="negativeSpace" presStyleCnt="0"/>
      <dgm:spPr/>
    </dgm:pt>
    <dgm:pt modelId="{AB9DA7AC-91CE-4E54-A851-55E46ECFCB94}" type="pres">
      <dgm:prSet presAssocID="{F523B991-AC4E-4985-B5B1-207E6BF62208}" presName="childText" presStyleLbl="conFgAcc1" presStyleIdx="3" presStyleCnt="5">
        <dgm:presLayoutVars>
          <dgm:bulletEnabled val="1"/>
        </dgm:presLayoutVars>
      </dgm:prSet>
      <dgm:spPr/>
    </dgm:pt>
    <dgm:pt modelId="{7F41FC8A-49B3-47D9-998E-C14EDCCC2476}" type="pres">
      <dgm:prSet presAssocID="{B7E8F236-98E2-447F-8EBE-56BEBF4DF375}" presName="spaceBetweenRectangles" presStyleCnt="0"/>
      <dgm:spPr/>
    </dgm:pt>
    <dgm:pt modelId="{7BF48F26-4EBD-46D1-AC9D-A20AA423FEDF}" type="pres">
      <dgm:prSet presAssocID="{57F22BD1-FF1F-4230-A600-9687182EC9B0}" presName="parentLin" presStyleCnt="0"/>
      <dgm:spPr/>
    </dgm:pt>
    <dgm:pt modelId="{58654E83-70A2-4EEC-93B2-351C61A8BACF}" type="pres">
      <dgm:prSet presAssocID="{57F22BD1-FF1F-4230-A600-9687182EC9B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53D7137-2419-47EE-95F7-601C8D3E4D0B}" type="pres">
      <dgm:prSet presAssocID="{57F22BD1-FF1F-4230-A600-9687182EC9B0}" presName="parentText" presStyleLbl="node1" presStyleIdx="4" presStyleCnt="5" custScaleX="113570" custScaleY="1424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7B96A-5667-40EC-81B8-3684B2B4B438}" type="pres">
      <dgm:prSet presAssocID="{57F22BD1-FF1F-4230-A600-9687182EC9B0}" presName="negativeSpace" presStyleCnt="0"/>
      <dgm:spPr/>
    </dgm:pt>
    <dgm:pt modelId="{2FFCC8A3-1E2A-4C33-87A3-26FCAA28FA58}" type="pres">
      <dgm:prSet presAssocID="{57F22BD1-FF1F-4230-A600-9687182EC9B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B3DE7B1-B4EF-4F9B-9104-0969DD6757FC}" srcId="{5CEB7504-381E-40F0-9BA7-A72568EEFB93}" destId="{A5B22E9F-E809-4ECC-BB3F-FB14709A0936}" srcOrd="1" destOrd="0" parTransId="{06A8125A-F8E5-4D7B-A9F7-E8FBCED3554A}" sibTransId="{3FE13A13-2514-42BA-9AD6-DE6DACB79320}"/>
    <dgm:cxn modelId="{EC51F5CE-E1F3-47D0-B22C-772005E29A92}" type="presOf" srcId="{F523B991-AC4E-4985-B5B1-207E6BF62208}" destId="{E139340D-0FB2-4B0C-8401-6D01F9F24A68}" srcOrd="0" destOrd="0" presId="urn:microsoft.com/office/officeart/2005/8/layout/list1"/>
    <dgm:cxn modelId="{0E67E7A5-EB6A-4BCB-BA8E-414297A138CB}" srcId="{5CEB7504-381E-40F0-9BA7-A72568EEFB93}" destId="{FFAEE1D5-FE69-4297-82A5-750BAFD79E80}" srcOrd="2" destOrd="0" parTransId="{3736968D-1527-4C11-ABDE-04B8817B3C6C}" sibTransId="{508FF989-8327-4CAF-AD6B-11310CB09AE4}"/>
    <dgm:cxn modelId="{3F255AC4-4BC6-469B-A3A8-BEC1F2BB791D}" type="presOf" srcId="{57F22BD1-FF1F-4230-A600-9687182EC9B0}" destId="{58654E83-70A2-4EEC-93B2-351C61A8BACF}" srcOrd="0" destOrd="0" presId="urn:microsoft.com/office/officeart/2005/8/layout/list1"/>
    <dgm:cxn modelId="{30DFF06A-FA42-43CF-B2E5-6EC1943AE8AF}" type="presOf" srcId="{F523B991-AC4E-4985-B5B1-207E6BF62208}" destId="{DE962859-3138-4761-B8D1-52975C1EFEAD}" srcOrd="1" destOrd="0" presId="urn:microsoft.com/office/officeart/2005/8/layout/list1"/>
    <dgm:cxn modelId="{D8AD0FD3-52A0-4648-B3A8-F9A86FFB8E86}" type="presOf" srcId="{FFAEE1D5-FE69-4297-82A5-750BAFD79E80}" destId="{A27AE6F4-B6C4-4EA0-A148-73A7425D3B04}" srcOrd="0" destOrd="0" presId="urn:microsoft.com/office/officeart/2005/8/layout/list1"/>
    <dgm:cxn modelId="{C1D56FBD-A873-4FA7-A1B0-D51B6AFC6E95}" type="presOf" srcId="{960F14EC-9AC4-4733-A759-AA3DCC88D7F8}" destId="{A0D4E995-FD3C-40FA-AF34-FE667636B7D2}" srcOrd="0" destOrd="0" presId="urn:microsoft.com/office/officeart/2005/8/layout/list1"/>
    <dgm:cxn modelId="{87720C15-EB9F-417C-A68B-EBFA1457E47B}" type="presOf" srcId="{A5B22E9F-E809-4ECC-BB3F-FB14709A0936}" destId="{9D8170B2-DA8F-47F9-A395-D71061FBF03F}" srcOrd="0" destOrd="0" presId="urn:microsoft.com/office/officeart/2005/8/layout/list1"/>
    <dgm:cxn modelId="{986B549F-DB9A-4ED0-B261-6BCD618E5B05}" srcId="{5CEB7504-381E-40F0-9BA7-A72568EEFB93}" destId="{57F22BD1-FF1F-4230-A600-9687182EC9B0}" srcOrd="4" destOrd="0" parTransId="{7D52A700-8D8A-4D59-A97C-D83DBA85874E}" sibTransId="{59C1A8BF-E35A-4989-8644-D71697216FF1}"/>
    <dgm:cxn modelId="{860DC5BD-CE46-41C7-81A5-38DCB733987C}" type="presOf" srcId="{57F22BD1-FF1F-4230-A600-9687182EC9B0}" destId="{753D7137-2419-47EE-95F7-601C8D3E4D0B}" srcOrd="1" destOrd="0" presId="urn:microsoft.com/office/officeart/2005/8/layout/list1"/>
    <dgm:cxn modelId="{4820D07E-5F96-41DB-B8F6-AC0685976145}" srcId="{5CEB7504-381E-40F0-9BA7-A72568EEFB93}" destId="{960F14EC-9AC4-4733-A759-AA3DCC88D7F8}" srcOrd="0" destOrd="0" parTransId="{58250A9F-D989-4769-9D8D-FA54452F4BDE}" sibTransId="{FCA1DEF4-829F-4395-8915-C60B7421A500}"/>
    <dgm:cxn modelId="{FC840F88-D4B5-482A-B01D-DADB09E9F93E}" type="presOf" srcId="{A5B22E9F-E809-4ECC-BB3F-FB14709A0936}" destId="{77E82525-45C1-4EE0-9474-80C9719882BE}" srcOrd="1" destOrd="0" presId="urn:microsoft.com/office/officeart/2005/8/layout/list1"/>
    <dgm:cxn modelId="{C821FF52-B76E-4DDF-A45D-E00748D01DC6}" srcId="{5CEB7504-381E-40F0-9BA7-A72568EEFB93}" destId="{F523B991-AC4E-4985-B5B1-207E6BF62208}" srcOrd="3" destOrd="0" parTransId="{261FC3FA-96DD-427B-98BE-A283C3FD6A99}" sibTransId="{B7E8F236-98E2-447F-8EBE-56BEBF4DF375}"/>
    <dgm:cxn modelId="{60D217BA-3B5C-494F-B64C-114E8BF8833C}" type="presOf" srcId="{FFAEE1D5-FE69-4297-82A5-750BAFD79E80}" destId="{C8FAFDCE-740D-4FEA-A1A2-9C804E5F2F77}" srcOrd="1" destOrd="0" presId="urn:microsoft.com/office/officeart/2005/8/layout/list1"/>
    <dgm:cxn modelId="{C5686E2D-D926-4158-A30C-50A081A43546}" type="presOf" srcId="{960F14EC-9AC4-4733-A759-AA3DCC88D7F8}" destId="{13EF29A9-B13F-4D1D-BE70-5380DF434BBA}" srcOrd="1" destOrd="0" presId="urn:microsoft.com/office/officeart/2005/8/layout/list1"/>
    <dgm:cxn modelId="{00E5082D-584C-4A11-BFBA-D1C2441D1F4F}" type="presOf" srcId="{5CEB7504-381E-40F0-9BA7-A72568EEFB93}" destId="{EDEF4050-ADEE-4933-AC48-84F500B36D69}" srcOrd="0" destOrd="0" presId="urn:microsoft.com/office/officeart/2005/8/layout/list1"/>
    <dgm:cxn modelId="{0E98CC9D-703E-4281-8955-E9D324F06803}" type="presParOf" srcId="{EDEF4050-ADEE-4933-AC48-84F500B36D69}" destId="{F4B060FB-6534-4A8E-8205-3C1C82ACBE12}" srcOrd="0" destOrd="0" presId="urn:microsoft.com/office/officeart/2005/8/layout/list1"/>
    <dgm:cxn modelId="{BAF801A2-9546-4B6F-A5F8-026D66875563}" type="presParOf" srcId="{F4B060FB-6534-4A8E-8205-3C1C82ACBE12}" destId="{A0D4E995-FD3C-40FA-AF34-FE667636B7D2}" srcOrd="0" destOrd="0" presId="urn:microsoft.com/office/officeart/2005/8/layout/list1"/>
    <dgm:cxn modelId="{5F92DAFB-4ED5-417E-819E-866DE7E9AAE7}" type="presParOf" srcId="{F4B060FB-6534-4A8E-8205-3C1C82ACBE12}" destId="{13EF29A9-B13F-4D1D-BE70-5380DF434BBA}" srcOrd="1" destOrd="0" presId="urn:microsoft.com/office/officeart/2005/8/layout/list1"/>
    <dgm:cxn modelId="{ACDC5888-7114-4631-B330-EFF2B19BB12E}" type="presParOf" srcId="{EDEF4050-ADEE-4933-AC48-84F500B36D69}" destId="{B50AAA6B-5E15-4315-A69C-EB40176B1397}" srcOrd="1" destOrd="0" presId="urn:microsoft.com/office/officeart/2005/8/layout/list1"/>
    <dgm:cxn modelId="{8DB02589-EAFE-4C9D-B140-5720886E2ED9}" type="presParOf" srcId="{EDEF4050-ADEE-4933-AC48-84F500B36D69}" destId="{B0E94311-5EA2-4131-9FA9-6AFD3E8530D7}" srcOrd="2" destOrd="0" presId="urn:microsoft.com/office/officeart/2005/8/layout/list1"/>
    <dgm:cxn modelId="{D31B8C6C-C220-4619-AFF3-BEC66B133924}" type="presParOf" srcId="{EDEF4050-ADEE-4933-AC48-84F500B36D69}" destId="{534E0013-0EA3-46DB-BC52-2B3F2820A6DA}" srcOrd="3" destOrd="0" presId="urn:microsoft.com/office/officeart/2005/8/layout/list1"/>
    <dgm:cxn modelId="{E8D1DC8F-4014-4B72-B89E-AE78A1F4E00B}" type="presParOf" srcId="{EDEF4050-ADEE-4933-AC48-84F500B36D69}" destId="{0CF519FB-C238-4492-8DAA-2F9C0AA5705D}" srcOrd="4" destOrd="0" presId="urn:microsoft.com/office/officeart/2005/8/layout/list1"/>
    <dgm:cxn modelId="{25076793-32F6-4D67-8023-CDAB8A986328}" type="presParOf" srcId="{0CF519FB-C238-4492-8DAA-2F9C0AA5705D}" destId="{9D8170B2-DA8F-47F9-A395-D71061FBF03F}" srcOrd="0" destOrd="0" presId="urn:microsoft.com/office/officeart/2005/8/layout/list1"/>
    <dgm:cxn modelId="{DB4D6FA0-88D4-4B77-8971-CEE2DED4BEC3}" type="presParOf" srcId="{0CF519FB-C238-4492-8DAA-2F9C0AA5705D}" destId="{77E82525-45C1-4EE0-9474-80C9719882BE}" srcOrd="1" destOrd="0" presId="urn:microsoft.com/office/officeart/2005/8/layout/list1"/>
    <dgm:cxn modelId="{121F9FBF-E0EB-4B85-9C83-A3568FB0C1B5}" type="presParOf" srcId="{EDEF4050-ADEE-4933-AC48-84F500B36D69}" destId="{CB8D78A5-B3DD-4C41-ACF3-2467C1905855}" srcOrd="5" destOrd="0" presId="urn:microsoft.com/office/officeart/2005/8/layout/list1"/>
    <dgm:cxn modelId="{B7642140-DB7A-4952-AB7F-BE3B968367BE}" type="presParOf" srcId="{EDEF4050-ADEE-4933-AC48-84F500B36D69}" destId="{F95058B2-FEC5-4A09-8B63-BB777AB4EA6B}" srcOrd="6" destOrd="0" presId="urn:microsoft.com/office/officeart/2005/8/layout/list1"/>
    <dgm:cxn modelId="{EE3B2D01-0D3F-4D04-9F98-DF6C107B9FDC}" type="presParOf" srcId="{EDEF4050-ADEE-4933-AC48-84F500B36D69}" destId="{84B11185-CCE2-4776-883B-9339A37FD1F6}" srcOrd="7" destOrd="0" presId="urn:microsoft.com/office/officeart/2005/8/layout/list1"/>
    <dgm:cxn modelId="{BA88F5DA-A850-4072-9E40-417EE3AF03F5}" type="presParOf" srcId="{EDEF4050-ADEE-4933-AC48-84F500B36D69}" destId="{6F092DF3-7FBA-4DB8-8CFF-CE5CD9C5C820}" srcOrd="8" destOrd="0" presId="urn:microsoft.com/office/officeart/2005/8/layout/list1"/>
    <dgm:cxn modelId="{1AA51953-023F-4062-ACE3-C968D75F3299}" type="presParOf" srcId="{6F092DF3-7FBA-4DB8-8CFF-CE5CD9C5C820}" destId="{A27AE6F4-B6C4-4EA0-A148-73A7425D3B04}" srcOrd="0" destOrd="0" presId="urn:microsoft.com/office/officeart/2005/8/layout/list1"/>
    <dgm:cxn modelId="{A517AA29-D86E-4632-87A8-298C7D064DB6}" type="presParOf" srcId="{6F092DF3-7FBA-4DB8-8CFF-CE5CD9C5C820}" destId="{C8FAFDCE-740D-4FEA-A1A2-9C804E5F2F77}" srcOrd="1" destOrd="0" presId="urn:microsoft.com/office/officeart/2005/8/layout/list1"/>
    <dgm:cxn modelId="{06DA6B82-D11A-45E1-9A52-D8C17A0B1D51}" type="presParOf" srcId="{EDEF4050-ADEE-4933-AC48-84F500B36D69}" destId="{9BB60550-7B27-4DD3-BBD1-2D046F36C5FD}" srcOrd="9" destOrd="0" presId="urn:microsoft.com/office/officeart/2005/8/layout/list1"/>
    <dgm:cxn modelId="{17E1B708-A520-45F1-921B-4DC3B35E8DB5}" type="presParOf" srcId="{EDEF4050-ADEE-4933-AC48-84F500B36D69}" destId="{B465648A-E34F-4625-A7A6-FEF35EA4B01A}" srcOrd="10" destOrd="0" presId="urn:microsoft.com/office/officeart/2005/8/layout/list1"/>
    <dgm:cxn modelId="{82643DBB-43BB-4366-87AC-2A91F9EA9276}" type="presParOf" srcId="{EDEF4050-ADEE-4933-AC48-84F500B36D69}" destId="{4B4B542C-C1C2-4286-9839-E88DA88CF353}" srcOrd="11" destOrd="0" presId="urn:microsoft.com/office/officeart/2005/8/layout/list1"/>
    <dgm:cxn modelId="{6C1328BC-5D7A-4903-BE72-6EF1ADDF96C8}" type="presParOf" srcId="{EDEF4050-ADEE-4933-AC48-84F500B36D69}" destId="{D6DAF85A-FCDA-4D58-B6AB-8D81BC616E6B}" srcOrd="12" destOrd="0" presId="urn:microsoft.com/office/officeart/2005/8/layout/list1"/>
    <dgm:cxn modelId="{7F3B3A3A-60DB-419E-998C-CF2993D0C5DA}" type="presParOf" srcId="{D6DAF85A-FCDA-4D58-B6AB-8D81BC616E6B}" destId="{E139340D-0FB2-4B0C-8401-6D01F9F24A68}" srcOrd="0" destOrd="0" presId="urn:microsoft.com/office/officeart/2005/8/layout/list1"/>
    <dgm:cxn modelId="{EB18E603-F267-46C1-80D5-3C5C6CF882CC}" type="presParOf" srcId="{D6DAF85A-FCDA-4D58-B6AB-8D81BC616E6B}" destId="{DE962859-3138-4761-B8D1-52975C1EFEAD}" srcOrd="1" destOrd="0" presId="urn:microsoft.com/office/officeart/2005/8/layout/list1"/>
    <dgm:cxn modelId="{1CB0ECFE-9DBD-4BA9-B67B-7E73BBC40DB9}" type="presParOf" srcId="{EDEF4050-ADEE-4933-AC48-84F500B36D69}" destId="{6C4BE4C5-A795-4567-AC75-82339ADBF140}" srcOrd="13" destOrd="0" presId="urn:microsoft.com/office/officeart/2005/8/layout/list1"/>
    <dgm:cxn modelId="{A3121FE5-3E64-41B0-9C08-D2B8CF12CE8F}" type="presParOf" srcId="{EDEF4050-ADEE-4933-AC48-84F500B36D69}" destId="{AB9DA7AC-91CE-4E54-A851-55E46ECFCB94}" srcOrd="14" destOrd="0" presId="urn:microsoft.com/office/officeart/2005/8/layout/list1"/>
    <dgm:cxn modelId="{0F1EE3FB-C9FD-4D86-8599-00318C50D872}" type="presParOf" srcId="{EDEF4050-ADEE-4933-AC48-84F500B36D69}" destId="{7F41FC8A-49B3-47D9-998E-C14EDCCC2476}" srcOrd="15" destOrd="0" presId="urn:microsoft.com/office/officeart/2005/8/layout/list1"/>
    <dgm:cxn modelId="{6FAE5D44-4786-48A5-B6B1-FD97E1C12FD3}" type="presParOf" srcId="{EDEF4050-ADEE-4933-AC48-84F500B36D69}" destId="{7BF48F26-4EBD-46D1-AC9D-A20AA423FEDF}" srcOrd="16" destOrd="0" presId="urn:microsoft.com/office/officeart/2005/8/layout/list1"/>
    <dgm:cxn modelId="{24DB0801-7861-45F5-8D1E-1E3C8A2335D6}" type="presParOf" srcId="{7BF48F26-4EBD-46D1-AC9D-A20AA423FEDF}" destId="{58654E83-70A2-4EEC-93B2-351C61A8BACF}" srcOrd="0" destOrd="0" presId="urn:microsoft.com/office/officeart/2005/8/layout/list1"/>
    <dgm:cxn modelId="{EAB62EE4-A626-49EC-BA6C-0A3914256242}" type="presParOf" srcId="{7BF48F26-4EBD-46D1-AC9D-A20AA423FEDF}" destId="{753D7137-2419-47EE-95F7-601C8D3E4D0B}" srcOrd="1" destOrd="0" presId="urn:microsoft.com/office/officeart/2005/8/layout/list1"/>
    <dgm:cxn modelId="{57ABB79F-966B-481A-BBC1-FB06C30723E8}" type="presParOf" srcId="{EDEF4050-ADEE-4933-AC48-84F500B36D69}" destId="{F477B96A-5667-40EC-81B8-3684B2B4B438}" srcOrd="17" destOrd="0" presId="urn:microsoft.com/office/officeart/2005/8/layout/list1"/>
    <dgm:cxn modelId="{AC8E589F-D196-445A-9F93-ED7BAE2EEDF5}" type="presParOf" srcId="{EDEF4050-ADEE-4933-AC48-84F500B36D69}" destId="{2FFCC8A3-1E2A-4C33-87A3-26FCAA28FA5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4CDC3-84FA-4CE7-9206-5680693D4247}">
      <dsp:nvSpPr>
        <dsp:cNvPr id="0" name=""/>
        <dsp:cNvSpPr/>
      </dsp:nvSpPr>
      <dsp:spPr>
        <a:xfrm>
          <a:off x="1745798" y="184937"/>
          <a:ext cx="3873916" cy="3874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Безопасность - комплексное понятие</a:t>
          </a:r>
          <a:endParaRPr lang="ru-RU" sz="3300" kern="1200" dirty="0"/>
        </a:p>
      </dsp:txBody>
      <dsp:txXfrm>
        <a:off x="2313120" y="752304"/>
        <a:ext cx="2739272" cy="2739490"/>
      </dsp:txXfrm>
    </dsp:sp>
    <dsp:sp modelId="{856045A3-39ED-4CE2-BB3F-A1758F23F732}">
      <dsp:nvSpPr>
        <dsp:cNvPr id="0" name=""/>
        <dsp:cNvSpPr/>
      </dsp:nvSpPr>
      <dsp:spPr>
        <a:xfrm>
          <a:off x="3660371" y="-237376"/>
          <a:ext cx="1023228" cy="9224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D17C2-D5F2-4432-ACD1-487C2D26D17E}">
      <dsp:nvSpPr>
        <dsp:cNvPr id="0" name=""/>
        <dsp:cNvSpPr/>
      </dsp:nvSpPr>
      <dsp:spPr>
        <a:xfrm>
          <a:off x="2746649" y="3577837"/>
          <a:ext cx="691498" cy="6992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BF137-4AE1-4A56-9E06-B484512D688E}">
      <dsp:nvSpPr>
        <dsp:cNvPr id="0" name=""/>
        <dsp:cNvSpPr/>
      </dsp:nvSpPr>
      <dsp:spPr>
        <a:xfrm>
          <a:off x="5338936" y="1324745"/>
          <a:ext cx="917374" cy="83020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A70654-E4C3-4413-BAA8-549590FDDE12}">
      <dsp:nvSpPr>
        <dsp:cNvPr id="0" name=""/>
        <dsp:cNvSpPr/>
      </dsp:nvSpPr>
      <dsp:spPr>
        <a:xfrm>
          <a:off x="4546847" y="3629001"/>
          <a:ext cx="917766" cy="88877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8D359-8F2E-4E23-AB36-D8BC374DC427}">
      <dsp:nvSpPr>
        <dsp:cNvPr id="0" name=""/>
        <dsp:cNvSpPr/>
      </dsp:nvSpPr>
      <dsp:spPr>
        <a:xfrm>
          <a:off x="2458616" y="172617"/>
          <a:ext cx="845634" cy="82444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EACF8-C21E-4E9B-8100-198BD36E70BA}">
      <dsp:nvSpPr>
        <dsp:cNvPr id="0" name=""/>
        <dsp:cNvSpPr/>
      </dsp:nvSpPr>
      <dsp:spPr>
        <a:xfrm>
          <a:off x="1306487" y="2332856"/>
          <a:ext cx="773562" cy="7489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94311-5EA2-4131-9FA9-6AFD3E8530D7}">
      <dsp:nvSpPr>
        <dsp:cNvPr id="0" name=""/>
        <dsp:cNvSpPr/>
      </dsp:nvSpPr>
      <dsp:spPr>
        <a:xfrm>
          <a:off x="0" y="551558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F29A9-B13F-4D1D-BE70-5380DF434BBA}">
      <dsp:nvSpPr>
        <dsp:cNvPr id="0" name=""/>
        <dsp:cNvSpPr/>
      </dsp:nvSpPr>
      <dsp:spPr>
        <a:xfrm>
          <a:off x="411480" y="62556"/>
          <a:ext cx="6542449" cy="72516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Организация безопасного пространства в жилых корпусах, качественное питание </a:t>
          </a:r>
          <a:endParaRPr lang="ru-RU" sz="2200" kern="1200" dirty="0"/>
        </a:p>
      </dsp:txBody>
      <dsp:txXfrm>
        <a:off x="446879" y="97955"/>
        <a:ext cx="6471651" cy="654364"/>
      </dsp:txXfrm>
    </dsp:sp>
    <dsp:sp modelId="{F95058B2-FEC5-4A09-8B63-BB777AB4EA6B}">
      <dsp:nvSpPr>
        <dsp:cNvPr id="0" name=""/>
        <dsp:cNvSpPr/>
      </dsp:nvSpPr>
      <dsp:spPr>
        <a:xfrm>
          <a:off x="0" y="1771412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82525-45C1-4EE0-9474-80C9719882BE}">
      <dsp:nvSpPr>
        <dsp:cNvPr id="0" name=""/>
        <dsp:cNvSpPr/>
      </dsp:nvSpPr>
      <dsp:spPr>
        <a:xfrm>
          <a:off x="411480" y="1041158"/>
          <a:ext cx="6542449" cy="966413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Организация безопасности при культурно-массовых,  спортивных, отрядах  мероприятиях на территории лагеря и за его пределами</a:t>
          </a:r>
          <a:endParaRPr lang="ru-RU" sz="2200" kern="1200" dirty="0"/>
        </a:p>
      </dsp:txBody>
      <dsp:txXfrm>
        <a:off x="458656" y="1088334"/>
        <a:ext cx="6448097" cy="872061"/>
      </dsp:txXfrm>
    </dsp:sp>
    <dsp:sp modelId="{B465648A-E34F-4625-A7A6-FEF35EA4B01A}">
      <dsp:nvSpPr>
        <dsp:cNvPr id="0" name=""/>
        <dsp:cNvSpPr/>
      </dsp:nvSpPr>
      <dsp:spPr>
        <a:xfrm>
          <a:off x="0" y="247689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AFDCE-740D-4FEA-A1A2-9C804E5F2F77}">
      <dsp:nvSpPr>
        <dsp:cNvPr id="0" name=""/>
        <dsp:cNvSpPr/>
      </dsp:nvSpPr>
      <dsp:spPr>
        <a:xfrm>
          <a:off x="411480" y="2261012"/>
          <a:ext cx="6542449" cy="452043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Организация безопасности при трансфере</a:t>
          </a:r>
          <a:endParaRPr lang="ru-RU" sz="2200" kern="1200" dirty="0"/>
        </a:p>
      </dsp:txBody>
      <dsp:txXfrm>
        <a:off x="433547" y="2283079"/>
        <a:ext cx="6498315" cy="407909"/>
      </dsp:txXfrm>
    </dsp:sp>
    <dsp:sp modelId="{AB9DA7AC-91CE-4E54-A851-55E46ECFCB94}">
      <dsp:nvSpPr>
        <dsp:cNvPr id="0" name=""/>
        <dsp:cNvSpPr/>
      </dsp:nvSpPr>
      <dsp:spPr>
        <a:xfrm>
          <a:off x="0" y="3458133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62859-3138-4761-B8D1-52975C1EFEAD}">
      <dsp:nvSpPr>
        <dsp:cNvPr id="0" name=""/>
        <dsp:cNvSpPr/>
      </dsp:nvSpPr>
      <dsp:spPr>
        <a:xfrm>
          <a:off x="411480" y="2966495"/>
          <a:ext cx="6542449" cy="727797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Взаимодействие с государственными службами и учреждениями</a:t>
          </a:r>
          <a:endParaRPr lang="ru-RU" sz="2200" kern="1200" dirty="0"/>
        </a:p>
      </dsp:txBody>
      <dsp:txXfrm>
        <a:off x="447008" y="3002023"/>
        <a:ext cx="6471393" cy="656741"/>
      </dsp:txXfrm>
    </dsp:sp>
    <dsp:sp modelId="{2FFCC8A3-1E2A-4C33-87A3-26FCAA28FA58}">
      <dsp:nvSpPr>
        <dsp:cNvPr id="0" name=""/>
        <dsp:cNvSpPr/>
      </dsp:nvSpPr>
      <dsp:spPr>
        <a:xfrm>
          <a:off x="0" y="4718819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3D7137-2419-47EE-95F7-601C8D3E4D0B}">
      <dsp:nvSpPr>
        <dsp:cNvPr id="0" name=""/>
        <dsp:cNvSpPr/>
      </dsp:nvSpPr>
      <dsp:spPr>
        <a:xfrm>
          <a:off x="411480" y="3947733"/>
          <a:ext cx="6542449" cy="1007246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Четкое соблюдение правил внутреннего правопорядка всеми участниками оздоровительного процесса </a:t>
          </a:r>
          <a:endParaRPr lang="ru-RU" sz="2200" kern="1200" dirty="0"/>
        </a:p>
      </dsp:txBody>
      <dsp:txXfrm>
        <a:off x="460650" y="3996903"/>
        <a:ext cx="6444109" cy="9089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B5C4B-1558-4736-B348-A1832EB567B6}">
      <dsp:nvSpPr>
        <dsp:cNvPr id="0" name=""/>
        <dsp:cNvSpPr/>
      </dsp:nvSpPr>
      <dsp:spPr>
        <a:xfrm>
          <a:off x="3131306" y="1390"/>
          <a:ext cx="1966986" cy="19669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3419364" y="289448"/>
        <a:ext cx="1390870" cy="1390870"/>
      </dsp:txXfrm>
    </dsp:sp>
    <dsp:sp modelId="{127311A9-ABDE-444B-AFBF-B1D67FCDD019}">
      <dsp:nvSpPr>
        <dsp:cNvPr id="0" name=""/>
        <dsp:cNvSpPr/>
      </dsp:nvSpPr>
      <dsp:spPr>
        <a:xfrm rot="3600000">
          <a:off x="4584392" y="1918261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4623532" y="1983241"/>
        <a:ext cx="365306" cy="398314"/>
      </dsp:txXfrm>
    </dsp:sp>
    <dsp:sp modelId="{ED6A1624-7055-4845-8F71-793C69CEF961}">
      <dsp:nvSpPr>
        <dsp:cNvPr id="0" name=""/>
        <dsp:cNvSpPr/>
      </dsp:nvSpPr>
      <dsp:spPr>
        <a:xfrm>
          <a:off x="4607126" y="2557585"/>
          <a:ext cx="1966986" cy="1966986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</a:t>
          </a:r>
          <a:endParaRPr lang="ru-RU" sz="6500" kern="1200" dirty="0"/>
        </a:p>
      </dsp:txBody>
      <dsp:txXfrm>
        <a:off x="4895184" y="2845643"/>
        <a:ext cx="1390870" cy="1390870"/>
      </dsp:txXfrm>
    </dsp:sp>
    <dsp:sp modelId="{35D723CB-95EA-4A6C-81F8-56F3757241A3}">
      <dsp:nvSpPr>
        <dsp:cNvPr id="0" name=""/>
        <dsp:cNvSpPr/>
      </dsp:nvSpPr>
      <dsp:spPr>
        <a:xfrm rot="10800000">
          <a:off x="3868636" y="3209150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4025196" y="3341922"/>
        <a:ext cx="365306" cy="398314"/>
      </dsp:txXfrm>
    </dsp:sp>
    <dsp:sp modelId="{6913CDBB-1074-46F4-AB36-98709165DE18}">
      <dsp:nvSpPr>
        <dsp:cNvPr id="0" name=""/>
        <dsp:cNvSpPr/>
      </dsp:nvSpPr>
      <dsp:spPr>
        <a:xfrm>
          <a:off x="1655486" y="2557585"/>
          <a:ext cx="1966986" cy="1966986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3</a:t>
          </a:r>
          <a:endParaRPr lang="ru-RU" sz="6500" kern="1200" dirty="0"/>
        </a:p>
      </dsp:txBody>
      <dsp:txXfrm>
        <a:off x="1943544" y="2845643"/>
        <a:ext cx="1390870" cy="1390870"/>
      </dsp:txXfrm>
    </dsp:sp>
    <dsp:sp modelId="{C42C6399-C4AF-4C82-8492-05F568AD6B51}">
      <dsp:nvSpPr>
        <dsp:cNvPr id="0" name=""/>
        <dsp:cNvSpPr/>
      </dsp:nvSpPr>
      <dsp:spPr>
        <a:xfrm rot="18000000">
          <a:off x="3108571" y="1943843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3147711" y="2144407"/>
        <a:ext cx="365306" cy="3983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07468-90BB-4525-813C-79EA1D53108E}">
      <dsp:nvSpPr>
        <dsp:cNvPr id="0" name=""/>
        <dsp:cNvSpPr/>
      </dsp:nvSpPr>
      <dsp:spPr>
        <a:xfrm>
          <a:off x="819426" y="0"/>
          <a:ext cx="7804024" cy="5112568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22860" rIns="4572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Информационные    опасности и угрозы</a:t>
          </a:r>
          <a:endParaRPr lang="ru-RU" sz="3600" kern="1200" dirty="0"/>
        </a:p>
      </dsp:txBody>
      <dsp:txXfrm>
        <a:off x="2770432" y="766885"/>
        <a:ext cx="4063619" cy="3578798"/>
      </dsp:txXfrm>
    </dsp:sp>
    <dsp:sp modelId="{ED2BF1B1-0B7C-405A-A779-9788BD42D96D}">
      <dsp:nvSpPr>
        <dsp:cNvPr id="0" name=""/>
        <dsp:cNvSpPr/>
      </dsp:nvSpPr>
      <dsp:spPr>
        <a:xfrm>
          <a:off x="0" y="1095551"/>
          <a:ext cx="2924388" cy="29243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428267" y="1523818"/>
        <a:ext cx="2067854" cy="206785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B624B-C917-42EA-B40F-DD014D2C69BA}">
      <dsp:nvSpPr>
        <dsp:cNvPr id="0" name=""/>
        <dsp:cNvSpPr/>
      </dsp:nvSpPr>
      <dsp:spPr>
        <a:xfrm rot="5400000">
          <a:off x="311798" y="1320562"/>
          <a:ext cx="1163932" cy="13250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8022F0-675E-463C-B21F-4E6D81B7B663}">
      <dsp:nvSpPr>
        <dsp:cNvPr id="0" name=""/>
        <dsp:cNvSpPr/>
      </dsp:nvSpPr>
      <dsp:spPr>
        <a:xfrm>
          <a:off x="3427" y="30320"/>
          <a:ext cx="1959377" cy="137150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Навязчивый веб-серфинг</a:t>
          </a:r>
          <a:endParaRPr lang="ru-RU" sz="2400" kern="1200" dirty="0"/>
        </a:p>
      </dsp:txBody>
      <dsp:txXfrm>
        <a:off x="70390" y="97283"/>
        <a:ext cx="1825451" cy="1237574"/>
      </dsp:txXfrm>
    </dsp:sp>
    <dsp:sp modelId="{486D40A5-2CCC-4FC7-ADCA-5595011A1F17}">
      <dsp:nvSpPr>
        <dsp:cNvPr id="0" name=""/>
        <dsp:cNvSpPr/>
      </dsp:nvSpPr>
      <dsp:spPr>
        <a:xfrm>
          <a:off x="1960175" y="176310"/>
          <a:ext cx="3153539" cy="1108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Непреодолимое желание постоянного поиска информации в сети Интернет</a:t>
          </a:r>
          <a:endParaRPr lang="ru-RU" sz="2000" kern="1200" dirty="0"/>
        </a:p>
      </dsp:txBody>
      <dsp:txXfrm>
        <a:off x="1960175" y="176310"/>
        <a:ext cx="3153539" cy="1108507"/>
      </dsp:txXfrm>
    </dsp:sp>
    <dsp:sp modelId="{541718F2-371F-4BD7-8CF6-FBEF91D1EC11}">
      <dsp:nvSpPr>
        <dsp:cNvPr id="0" name=""/>
        <dsp:cNvSpPr/>
      </dsp:nvSpPr>
      <dsp:spPr>
        <a:xfrm rot="5400000">
          <a:off x="2484236" y="2873736"/>
          <a:ext cx="1163932" cy="13250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5057036"/>
            <a:satOff val="-6941"/>
            <a:lumOff val="11177"/>
            <a:alphaOff val="0"/>
          </a:schemeClr>
        </a:solidFill>
        <a:ln>
          <a:noFill/>
        </a:ln>
        <a:effectLst/>
        <a:sp3d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001579-44D7-49E8-9960-5C2E2ACDE1A1}">
      <dsp:nvSpPr>
        <dsp:cNvPr id="0" name=""/>
        <dsp:cNvSpPr/>
      </dsp:nvSpPr>
      <dsp:spPr>
        <a:xfrm>
          <a:off x="1522519" y="1612775"/>
          <a:ext cx="2225519" cy="1371500"/>
        </a:xfrm>
        <a:prstGeom prst="roundRect">
          <a:avLst>
            <a:gd name="adj" fmla="val 1667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Зависимость от социальных сетей</a:t>
          </a:r>
          <a:endParaRPr lang="ru-RU" sz="2400" kern="1200" dirty="0"/>
        </a:p>
      </dsp:txBody>
      <dsp:txXfrm>
        <a:off x="1589482" y="1679738"/>
        <a:ext cx="2091593" cy="1237574"/>
      </dsp:txXfrm>
    </dsp:sp>
    <dsp:sp modelId="{9FCD82A0-EB72-4926-B0D4-B4C12CC34854}">
      <dsp:nvSpPr>
        <dsp:cNvPr id="0" name=""/>
        <dsp:cNvSpPr/>
      </dsp:nvSpPr>
      <dsp:spPr>
        <a:xfrm>
          <a:off x="3653085" y="1550471"/>
          <a:ext cx="2874839" cy="1395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Постоянное общение в социальных сетях, сообщение любой информации, потеря коммуникативных навыков</a:t>
          </a:r>
          <a:endParaRPr lang="ru-RU" sz="1700" kern="1200" dirty="0"/>
        </a:p>
      </dsp:txBody>
      <dsp:txXfrm>
        <a:off x="3653085" y="1550471"/>
        <a:ext cx="2874839" cy="1395167"/>
      </dsp:txXfrm>
    </dsp:sp>
    <dsp:sp modelId="{D4BCA6D7-41C1-4B46-8A00-8EBACA0FC07E}">
      <dsp:nvSpPr>
        <dsp:cNvPr id="0" name=""/>
        <dsp:cNvSpPr/>
      </dsp:nvSpPr>
      <dsp:spPr>
        <a:xfrm>
          <a:off x="3538745" y="3124951"/>
          <a:ext cx="2275209" cy="1371500"/>
        </a:xfrm>
        <a:prstGeom prst="roundRect">
          <a:avLst>
            <a:gd name="adj" fmla="val 166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Игровая зависимость </a:t>
          </a:r>
          <a:endParaRPr lang="ru-RU" sz="2600" kern="1200" dirty="0"/>
        </a:p>
      </dsp:txBody>
      <dsp:txXfrm>
        <a:off x="3605708" y="3191914"/>
        <a:ext cx="2141283" cy="1237574"/>
      </dsp:txXfrm>
    </dsp:sp>
    <dsp:sp modelId="{E5A78CC3-430E-42FF-984A-CF8E2C23EB9F}">
      <dsp:nvSpPr>
        <dsp:cNvPr id="0" name=""/>
        <dsp:cNvSpPr/>
      </dsp:nvSpPr>
      <dsp:spPr>
        <a:xfrm>
          <a:off x="5597798" y="3254945"/>
          <a:ext cx="2628374" cy="1108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Чрезмерное увлечение онлайн-играми или приложениями</a:t>
          </a:r>
          <a:endParaRPr lang="ru-RU" sz="1800" kern="1200" dirty="0"/>
        </a:p>
      </dsp:txBody>
      <dsp:txXfrm>
        <a:off x="5597798" y="3254945"/>
        <a:ext cx="2628374" cy="110850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07468-90BB-4525-813C-79EA1D53108E}">
      <dsp:nvSpPr>
        <dsp:cNvPr id="0" name=""/>
        <dsp:cNvSpPr/>
      </dsp:nvSpPr>
      <dsp:spPr>
        <a:xfrm>
          <a:off x="1184929" y="0"/>
          <a:ext cx="7029562" cy="4896544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1760" tIns="27940" rIns="5588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Опасность употребления ПАВ «нового поколения»</a:t>
          </a:r>
          <a:endParaRPr lang="ru-RU" sz="4400" kern="1200" dirty="0"/>
        </a:p>
      </dsp:txBody>
      <dsp:txXfrm>
        <a:off x="2942320" y="734482"/>
        <a:ext cx="3558381" cy="3427580"/>
      </dsp:txXfrm>
    </dsp:sp>
    <dsp:sp modelId="{ED2BF1B1-0B7C-405A-A779-9788BD42D96D}">
      <dsp:nvSpPr>
        <dsp:cNvPr id="0" name=""/>
        <dsp:cNvSpPr/>
      </dsp:nvSpPr>
      <dsp:spPr>
        <a:xfrm>
          <a:off x="0" y="1032455"/>
          <a:ext cx="2800823" cy="280082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</a:t>
          </a:r>
          <a:endParaRPr lang="ru-RU" sz="6500" kern="1200" dirty="0"/>
        </a:p>
      </dsp:txBody>
      <dsp:txXfrm>
        <a:off x="410171" y="1442626"/>
        <a:ext cx="1980481" cy="198048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CC411-2022-4972-8198-C00875934FBD}">
      <dsp:nvSpPr>
        <dsp:cNvPr id="0" name=""/>
        <dsp:cNvSpPr/>
      </dsp:nvSpPr>
      <dsp:spPr>
        <a:xfrm>
          <a:off x="6058" y="1473230"/>
          <a:ext cx="2616916" cy="1953472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CCB784-1541-4142-93EC-5E2DE2EFCEBE}">
      <dsp:nvSpPr>
        <dsp:cNvPr id="0" name=""/>
        <dsp:cNvSpPr/>
      </dsp:nvSpPr>
      <dsp:spPr>
        <a:xfrm>
          <a:off x="6058" y="3426703"/>
          <a:ext cx="2616916" cy="8399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«Спайс»</a:t>
          </a:r>
          <a:endParaRPr lang="ru-RU" sz="3700" kern="1200" dirty="0"/>
        </a:p>
      </dsp:txBody>
      <dsp:txXfrm>
        <a:off x="6058" y="3426703"/>
        <a:ext cx="1842898" cy="839993"/>
      </dsp:txXfrm>
    </dsp:sp>
    <dsp:sp modelId="{05D2AF2C-DB2D-4634-870C-05AE72B179F4}">
      <dsp:nvSpPr>
        <dsp:cNvPr id="0" name=""/>
        <dsp:cNvSpPr/>
      </dsp:nvSpPr>
      <dsp:spPr>
        <a:xfrm>
          <a:off x="1922985" y="3560128"/>
          <a:ext cx="915920" cy="91592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D6B11F-70F1-4C6B-A8B8-3253C5B387C9}">
      <dsp:nvSpPr>
        <dsp:cNvPr id="0" name=""/>
        <dsp:cNvSpPr/>
      </dsp:nvSpPr>
      <dsp:spPr>
        <a:xfrm>
          <a:off x="3065820" y="1473230"/>
          <a:ext cx="2616916" cy="1953472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072FB4-7A2B-4316-8543-30BAFCCE0BFB}">
      <dsp:nvSpPr>
        <dsp:cNvPr id="0" name=""/>
        <dsp:cNvSpPr/>
      </dsp:nvSpPr>
      <dsp:spPr>
        <a:xfrm>
          <a:off x="3065820" y="3426703"/>
          <a:ext cx="2616916" cy="839993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«Соль»</a:t>
          </a:r>
          <a:endParaRPr lang="ru-RU" sz="3700" kern="1200" dirty="0"/>
        </a:p>
      </dsp:txBody>
      <dsp:txXfrm>
        <a:off x="3065820" y="3426703"/>
        <a:ext cx="1842898" cy="839993"/>
      </dsp:txXfrm>
    </dsp:sp>
    <dsp:sp modelId="{B821A40E-D736-4938-93DE-984660C73324}">
      <dsp:nvSpPr>
        <dsp:cNvPr id="0" name=""/>
        <dsp:cNvSpPr/>
      </dsp:nvSpPr>
      <dsp:spPr>
        <a:xfrm>
          <a:off x="4982747" y="3560128"/>
          <a:ext cx="915920" cy="91592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EAF30-6968-4768-8BE7-CB52E3698A75}">
      <dsp:nvSpPr>
        <dsp:cNvPr id="0" name=""/>
        <dsp:cNvSpPr/>
      </dsp:nvSpPr>
      <dsp:spPr>
        <a:xfrm>
          <a:off x="6125581" y="1473230"/>
          <a:ext cx="2616916" cy="1953472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6657F-7B3F-4B05-9066-A44F8C222E36}">
      <dsp:nvSpPr>
        <dsp:cNvPr id="0" name=""/>
        <dsp:cNvSpPr/>
      </dsp:nvSpPr>
      <dsp:spPr>
        <a:xfrm>
          <a:off x="6125581" y="3426703"/>
          <a:ext cx="2616916" cy="839993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«</a:t>
          </a:r>
          <a:r>
            <a:rPr lang="ru-RU" sz="3700" kern="1200" dirty="0" err="1" smtClean="0"/>
            <a:t>Микс</a:t>
          </a:r>
          <a:r>
            <a:rPr lang="ru-RU" sz="3700" kern="1200" dirty="0" smtClean="0"/>
            <a:t>»</a:t>
          </a:r>
          <a:endParaRPr lang="ru-RU" sz="3700" kern="1200" dirty="0"/>
        </a:p>
      </dsp:txBody>
      <dsp:txXfrm>
        <a:off x="6125581" y="3426703"/>
        <a:ext cx="1842898" cy="839993"/>
      </dsp:txXfrm>
    </dsp:sp>
    <dsp:sp modelId="{63601598-C9A4-4E03-8B42-B2C2EEAC9E7B}">
      <dsp:nvSpPr>
        <dsp:cNvPr id="0" name=""/>
        <dsp:cNvSpPr/>
      </dsp:nvSpPr>
      <dsp:spPr>
        <a:xfrm>
          <a:off x="8042508" y="3560128"/>
          <a:ext cx="915920" cy="91592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07468-90BB-4525-813C-79EA1D53108E}">
      <dsp:nvSpPr>
        <dsp:cNvPr id="0" name=""/>
        <dsp:cNvSpPr/>
      </dsp:nvSpPr>
      <dsp:spPr>
        <a:xfrm>
          <a:off x="1305692" y="0"/>
          <a:ext cx="7838302" cy="4925144"/>
        </a:xfrm>
        <a:prstGeom prst="rightArrow">
          <a:avLst>
            <a:gd name="adj1" fmla="val 70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0" tIns="25400" rIns="508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Вербовка в террористические организации</a:t>
          </a:r>
          <a:endParaRPr lang="ru-RU" sz="4000" kern="1200" dirty="0"/>
        </a:p>
      </dsp:txBody>
      <dsp:txXfrm>
        <a:off x="3265268" y="738772"/>
        <a:ext cx="4154927" cy="3447600"/>
      </dsp:txXfrm>
    </dsp:sp>
    <dsp:sp modelId="{ED2BF1B1-0B7C-405A-A779-9788BD42D96D}">
      <dsp:nvSpPr>
        <dsp:cNvPr id="0" name=""/>
        <dsp:cNvSpPr/>
      </dsp:nvSpPr>
      <dsp:spPr>
        <a:xfrm>
          <a:off x="13" y="1080124"/>
          <a:ext cx="2817182" cy="281718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3</a:t>
          </a:r>
          <a:endParaRPr lang="ru-RU" sz="6500" kern="1200" dirty="0"/>
        </a:p>
      </dsp:txBody>
      <dsp:txXfrm>
        <a:off x="412580" y="1492691"/>
        <a:ext cx="1992048" cy="199204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B969D-2A97-4D5F-9D7C-B3088A0F8B4D}">
      <dsp:nvSpPr>
        <dsp:cNvPr id="0" name=""/>
        <dsp:cNvSpPr/>
      </dsp:nvSpPr>
      <dsp:spPr>
        <a:xfrm>
          <a:off x="0" y="126636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FE10F-BF31-4786-9927-1811856EE8B2}">
      <dsp:nvSpPr>
        <dsp:cNvPr id="0" name=""/>
        <dsp:cNvSpPr/>
      </dsp:nvSpPr>
      <dsp:spPr>
        <a:xfrm>
          <a:off x="411480" y="112323"/>
          <a:ext cx="6110395" cy="14492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Наиболее опасный возраст </a:t>
          </a:r>
          <a:r>
            <a:rPr lang="ru-RU" sz="3000" kern="1200" smtClean="0"/>
            <a:t/>
          </a:r>
          <a:br>
            <a:rPr lang="ru-RU" sz="3000" kern="1200" smtClean="0"/>
          </a:br>
          <a:r>
            <a:rPr lang="ru-RU" sz="3000" kern="1200" smtClean="0"/>
            <a:t>14-35 </a:t>
          </a:r>
          <a:r>
            <a:rPr lang="ru-RU" sz="3000" kern="1200" dirty="0" smtClean="0"/>
            <a:t>лет </a:t>
          </a:r>
          <a:endParaRPr lang="ru-RU" sz="3000" kern="1200" dirty="0"/>
        </a:p>
      </dsp:txBody>
      <dsp:txXfrm>
        <a:off x="482226" y="183069"/>
        <a:ext cx="5968903" cy="1307745"/>
      </dsp:txXfrm>
    </dsp:sp>
    <dsp:sp modelId="{441CA1A2-1693-4B6F-9B39-DC5A4F85EC52}">
      <dsp:nvSpPr>
        <dsp:cNvPr id="0" name=""/>
        <dsp:cNvSpPr/>
      </dsp:nvSpPr>
      <dsp:spPr>
        <a:xfrm>
          <a:off x="0" y="295055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5ADE4-87B4-41A9-8AB9-330F00AE3F3B}">
      <dsp:nvSpPr>
        <dsp:cNvPr id="0" name=""/>
        <dsp:cNvSpPr/>
      </dsp:nvSpPr>
      <dsp:spPr>
        <a:xfrm>
          <a:off x="411480" y="1878360"/>
          <a:ext cx="6110395" cy="136739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Классические места вербовки: </a:t>
          </a:r>
          <a:br>
            <a:rPr lang="ru-RU" sz="3000" kern="1200" dirty="0" smtClean="0"/>
          </a:br>
          <a:r>
            <a:rPr lang="ru-RU" sz="3000" kern="1200" dirty="0" smtClean="0"/>
            <a:t>социальные сети, знакомые, друзья </a:t>
          </a:r>
          <a:endParaRPr lang="ru-RU" sz="3000" kern="1200" dirty="0"/>
        </a:p>
      </dsp:txBody>
      <dsp:txXfrm>
        <a:off x="478230" y="1945110"/>
        <a:ext cx="5976895" cy="1233890"/>
      </dsp:txXfrm>
    </dsp:sp>
    <dsp:sp modelId="{4C3AE15E-306A-4DF0-BEB9-817740F51562}">
      <dsp:nvSpPr>
        <dsp:cNvPr id="0" name=""/>
        <dsp:cNvSpPr/>
      </dsp:nvSpPr>
      <dsp:spPr>
        <a:xfrm>
          <a:off x="0" y="464026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E7EFA-4655-4466-B65A-3A6F25920A45}">
      <dsp:nvSpPr>
        <dsp:cNvPr id="0" name=""/>
        <dsp:cNvSpPr/>
      </dsp:nvSpPr>
      <dsp:spPr>
        <a:xfrm>
          <a:off x="411480" y="3562550"/>
          <a:ext cx="6110395" cy="137291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Рычаги вербовки: предложение </a:t>
          </a:r>
          <a:br>
            <a:rPr lang="ru-RU" sz="3000" kern="1200" dirty="0" smtClean="0"/>
          </a:br>
          <a:r>
            <a:rPr lang="ru-RU" sz="3000" kern="1200" dirty="0" smtClean="0"/>
            <a:t>материальной помощи, помощь в учебе </a:t>
          </a:r>
          <a:endParaRPr lang="ru-RU" sz="3000" kern="1200" dirty="0"/>
        </a:p>
      </dsp:txBody>
      <dsp:txXfrm>
        <a:off x="478500" y="3629570"/>
        <a:ext cx="5976355" cy="123887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E1EC9-FE61-4F15-9C8B-1AF1266BFB1A}">
      <dsp:nvSpPr>
        <dsp:cNvPr id="0" name=""/>
        <dsp:cNvSpPr/>
      </dsp:nvSpPr>
      <dsp:spPr>
        <a:xfrm>
          <a:off x="0" y="2059401"/>
          <a:ext cx="822960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61ECC8-516E-4504-97CD-70176BEB4BE2}">
      <dsp:nvSpPr>
        <dsp:cNvPr id="0" name=""/>
        <dsp:cNvSpPr/>
      </dsp:nvSpPr>
      <dsp:spPr>
        <a:xfrm>
          <a:off x="411480" y="1483761"/>
          <a:ext cx="5760720" cy="1151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Благодарю </a:t>
          </a:r>
          <a:r>
            <a:rPr lang="ru-RU" sz="3900" kern="1200" smtClean="0"/>
            <a:t>за внимание</a:t>
          </a:r>
          <a:endParaRPr lang="ru-RU" sz="3900" kern="1200"/>
        </a:p>
      </dsp:txBody>
      <dsp:txXfrm>
        <a:off x="467681" y="1539962"/>
        <a:ext cx="5648318" cy="1038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24006-1ECF-4F56-AB11-E4086D9E61DC}">
      <dsp:nvSpPr>
        <dsp:cNvPr id="0" name=""/>
        <dsp:cNvSpPr/>
      </dsp:nvSpPr>
      <dsp:spPr>
        <a:xfrm>
          <a:off x="557146" y="1055"/>
          <a:ext cx="7115306" cy="1446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4 группы студентов</a:t>
          </a:r>
          <a:endParaRPr lang="ru-RU" sz="6500" kern="1200" dirty="0"/>
        </a:p>
      </dsp:txBody>
      <dsp:txXfrm>
        <a:off x="599509" y="43418"/>
        <a:ext cx="7030580" cy="1361665"/>
      </dsp:txXfrm>
    </dsp:sp>
    <dsp:sp modelId="{B89F243E-1D76-41A7-A1FA-88A4A9C21704}">
      <dsp:nvSpPr>
        <dsp:cNvPr id="0" name=""/>
        <dsp:cNvSpPr/>
      </dsp:nvSpPr>
      <dsp:spPr>
        <a:xfrm>
          <a:off x="1268677" y="1447446"/>
          <a:ext cx="711530" cy="1791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1133"/>
              </a:lnTo>
              <a:lnTo>
                <a:pt x="711530" y="17911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ABE80-788C-4E53-8EEB-AD34D67B8C7E}">
      <dsp:nvSpPr>
        <dsp:cNvPr id="0" name=""/>
        <dsp:cNvSpPr/>
      </dsp:nvSpPr>
      <dsp:spPr>
        <a:xfrm>
          <a:off x="1980207" y="1952252"/>
          <a:ext cx="5679451" cy="2572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Один вопрос:</a:t>
          </a:r>
          <a:br>
            <a:rPr lang="ru-RU" sz="4400" kern="1200" dirty="0" smtClean="0"/>
          </a:br>
          <a:r>
            <a:rPr lang="ru-RU" sz="4400" kern="1200" dirty="0" smtClean="0"/>
            <a:t>«Что такое безопасность в ДОЛ?» </a:t>
          </a:r>
          <a:endParaRPr lang="ru-RU" sz="4400" kern="1200" dirty="0"/>
        </a:p>
      </dsp:txBody>
      <dsp:txXfrm>
        <a:off x="2055557" y="2027602"/>
        <a:ext cx="5528751" cy="24219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CFC18-F38B-4451-85E0-D3BA29C4A118}">
      <dsp:nvSpPr>
        <dsp:cNvPr id="0" name=""/>
        <dsp:cNvSpPr/>
      </dsp:nvSpPr>
      <dsp:spPr>
        <a:xfrm rot="5400000">
          <a:off x="-198039" y="200959"/>
          <a:ext cx="1320265" cy="92418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1</a:t>
          </a:r>
          <a:endParaRPr lang="ru-RU" sz="2600" kern="1200" dirty="0"/>
        </a:p>
      </dsp:txBody>
      <dsp:txXfrm rot="-5400000">
        <a:off x="2" y="465012"/>
        <a:ext cx="924185" cy="396080"/>
      </dsp:txXfrm>
    </dsp:sp>
    <dsp:sp modelId="{7A1F0EED-DF15-4A3E-83A5-B6A56A5C527C}">
      <dsp:nvSpPr>
        <dsp:cNvPr id="0" name=""/>
        <dsp:cNvSpPr/>
      </dsp:nvSpPr>
      <dsp:spPr>
        <a:xfrm rot="5400000">
          <a:off x="4147806" y="-3220701"/>
          <a:ext cx="858172" cy="73054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Администрация ДОЛ</a:t>
          </a:r>
          <a:endParaRPr lang="ru-RU" sz="4400" kern="1200" dirty="0"/>
        </a:p>
      </dsp:txBody>
      <dsp:txXfrm rot="-5400000">
        <a:off x="924186" y="44812"/>
        <a:ext cx="7263521" cy="774386"/>
      </dsp:txXfrm>
    </dsp:sp>
    <dsp:sp modelId="{41AD6820-FE38-4CAC-98A0-EC637175E51C}">
      <dsp:nvSpPr>
        <dsp:cNvPr id="0" name=""/>
        <dsp:cNvSpPr/>
      </dsp:nvSpPr>
      <dsp:spPr>
        <a:xfrm rot="5400000">
          <a:off x="-198039" y="1377627"/>
          <a:ext cx="1320265" cy="924185"/>
        </a:xfrm>
        <a:prstGeom prst="chevron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2</a:t>
          </a:r>
          <a:endParaRPr lang="ru-RU" sz="2600" kern="1200" dirty="0"/>
        </a:p>
      </dsp:txBody>
      <dsp:txXfrm rot="-5400000">
        <a:off x="2" y="1641680"/>
        <a:ext cx="924185" cy="396080"/>
      </dsp:txXfrm>
    </dsp:sp>
    <dsp:sp modelId="{6E5AF4D8-259F-44F2-AF43-422FE302DF8E}">
      <dsp:nvSpPr>
        <dsp:cNvPr id="0" name=""/>
        <dsp:cNvSpPr/>
      </dsp:nvSpPr>
      <dsp:spPr>
        <a:xfrm rot="5400000">
          <a:off x="4147806" y="-2044033"/>
          <a:ext cx="858172" cy="73054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Родители </a:t>
          </a:r>
          <a:endParaRPr lang="ru-RU" sz="4400" kern="1200" dirty="0"/>
        </a:p>
      </dsp:txBody>
      <dsp:txXfrm rot="-5400000">
        <a:off x="924186" y="1221480"/>
        <a:ext cx="7263521" cy="774386"/>
      </dsp:txXfrm>
    </dsp:sp>
    <dsp:sp modelId="{2876E63E-B6DF-4390-B91F-5DCE6EDB24E4}">
      <dsp:nvSpPr>
        <dsp:cNvPr id="0" name=""/>
        <dsp:cNvSpPr/>
      </dsp:nvSpPr>
      <dsp:spPr>
        <a:xfrm rot="5400000">
          <a:off x="-198039" y="2623330"/>
          <a:ext cx="1320265" cy="924185"/>
        </a:xfrm>
        <a:prstGeom prst="chevron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3</a:t>
          </a:r>
          <a:endParaRPr lang="ru-RU" sz="2600" kern="1200" dirty="0"/>
        </a:p>
      </dsp:txBody>
      <dsp:txXfrm rot="-5400000">
        <a:off x="2" y="2887383"/>
        <a:ext cx="924185" cy="396080"/>
      </dsp:txXfrm>
    </dsp:sp>
    <dsp:sp modelId="{D506159E-E730-46CE-BB17-A314A6A6185C}">
      <dsp:nvSpPr>
        <dsp:cNvPr id="0" name=""/>
        <dsp:cNvSpPr/>
      </dsp:nvSpPr>
      <dsp:spPr>
        <a:xfrm rot="5400000">
          <a:off x="4078770" y="-798329"/>
          <a:ext cx="996244" cy="73054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Воспитатели</a:t>
          </a:r>
          <a:r>
            <a:rPr lang="ru-RU" sz="4000" kern="1200" dirty="0" smtClean="0"/>
            <a:t> </a:t>
          </a:r>
          <a:endParaRPr lang="ru-RU" sz="4000" kern="1200" dirty="0"/>
        </a:p>
      </dsp:txBody>
      <dsp:txXfrm rot="-5400000">
        <a:off x="924186" y="2404888"/>
        <a:ext cx="7256781" cy="898978"/>
      </dsp:txXfrm>
    </dsp:sp>
    <dsp:sp modelId="{7EDAA270-A538-440A-9D0C-11F840FC426B}">
      <dsp:nvSpPr>
        <dsp:cNvPr id="0" name=""/>
        <dsp:cNvSpPr/>
      </dsp:nvSpPr>
      <dsp:spPr>
        <a:xfrm rot="5400000">
          <a:off x="-198039" y="3799998"/>
          <a:ext cx="1320265" cy="924185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4</a:t>
          </a:r>
          <a:endParaRPr lang="ru-RU" sz="2600" kern="1200" dirty="0"/>
        </a:p>
      </dsp:txBody>
      <dsp:txXfrm rot="-5400000">
        <a:off x="2" y="4064051"/>
        <a:ext cx="924185" cy="396080"/>
      </dsp:txXfrm>
    </dsp:sp>
    <dsp:sp modelId="{3E040A18-6CAC-4F5F-90D0-E96D5F95958D}">
      <dsp:nvSpPr>
        <dsp:cNvPr id="0" name=""/>
        <dsp:cNvSpPr/>
      </dsp:nvSpPr>
      <dsp:spPr>
        <a:xfrm rot="5400000">
          <a:off x="4147806" y="477388"/>
          <a:ext cx="858172" cy="73054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Дети</a:t>
          </a:r>
          <a:r>
            <a:rPr lang="ru-RU" sz="2200" kern="1200" dirty="0" smtClean="0"/>
            <a:t> </a:t>
          </a:r>
          <a:endParaRPr lang="ru-RU" sz="2200" kern="1200" dirty="0"/>
        </a:p>
      </dsp:txBody>
      <dsp:txXfrm rot="-5400000">
        <a:off x="924186" y="3742902"/>
        <a:ext cx="7263521" cy="7743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8EDCA-4BBC-48DC-BB92-69409016B05E}">
      <dsp:nvSpPr>
        <dsp:cNvPr id="0" name=""/>
        <dsp:cNvSpPr/>
      </dsp:nvSpPr>
      <dsp:spPr>
        <a:xfrm>
          <a:off x="0" y="495269"/>
          <a:ext cx="986649" cy="613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</a:t>
          </a:r>
          <a:endParaRPr lang="ru-RU" sz="3100" kern="1200" dirty="0"/>
        </a:p>
      </dsp:txBody>
      <dsp:txXfrm>
        <a:off x="0" y="495269"/>
        <a:ext cx="986649" cy="613800"/>
      </dsp:txXfrm>
    </dsp:sp>
    <dsp:sp modelId="{5C7006A1-B446-4649-8ACA-68A5945C9F9A}">
      <dsp:nvSpPr>
        <dsp:cNvPr id="0" name=""/>
        <dsp:cNvSpPr/>
      </dsp:nvSpPr>
      <dsp:spPr>
        <a:xfrm>
          <a:off x="658902" y="59904"/>
          <a:ext cx="411078" cy="1534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662E3-6D51-42C4-B75D-7636355908D5}">
      <dsp:nvSpPr>
        <dsp:cNvPr id="0" name=""/>
        <dsp:cNvSpPr/>
      </dsp:nvSpPr>
      <dsp:spPr>
        <a:xfrm>
          <a:off x="1526531" y="37208"/>
          <a:ext cx="5590663" cy="15345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Соблюдение законодательной и нормативно-правовой базы </a:t>
          </a:r>
          <a:endParaRPr lang="ru-RU" sz="3100" kern="1200" dirty="0"/>
        </a:p>
      </dsp:txBody>
      <dsp:txXfrm>
        <a:off x="1526531" y="37208"/>
        <a:ext cx="5590663" cy="1534500"/>
      </dsp:txXfrm>
    </dsp:sp>
    <dsp:sp modelId="{5B9DABD9-F884-431A-9871-5743119A69FD}">
      <dsp:nvSpPr>
        <dsp:cNvPr id="0" name=""/>
        <dsp:cNvSpPr/>
      </dsp:nvSpPr>
      <dsp:spPr>
        <a:xfrm>
          <a:off x="0" y="1953080"/>
          <a:ext cx="1049274" cy="613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</a:t>
          </a:r>
          <a:endParaRPr lang="ru-RU" sz="3100" kern="1200" dirty="0"/>
        </a:p>
      </dsp:txBody>
      <dsp:txXfrm>
        <a:off x="0" y="1953080"/>
        <a:ext cx="1049274" cy="613800"/>
      </dsp:txXfrm>
    </dsp:sp>
    <dsp:sp modelId="{21321E36-D4F0-4A55-91CA-BF4E62A72F08}">
      <dsp:nvSpPr>
        <dsp:cNvPr id="0" name=""/>
        <dsp:cNvSpPr/>
      </dsp:nvSpPr>
      <dsp:spPr>
        <a:xfrm>
          <a:off x="1022474" y="1730577"/>
          <a:ext cx="411480" cy="11125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12F47-CE19-4B97-B4F5-C4C43E1F60B3}">
      <dsp:nvSpPr>
        <dsp:cNvPr id="0" name=""/>
        <dsp:cNvSpPr/>
      </dsp:nvSpPr>
      <dsp:spPr>
        <a:xfrm>
          <a:off x="1886572" y="1730577"/>
          <a:ext cx="5596128" cy="1112512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Сохранение жизни и здоровья детей</a:t>
          </a:r>
          <a:endParaRPr lang="ru-RU" sz="3100" kern="1200" dirty="0"/>
        </a:p>
      </dsp:txBody>
      <dsp:txXfrm>
        <a:off x="1886572" y="1730577"/>
        <a:ext cx="5596128" cy="1112512"/>
      </dsp:txXfrm>
    </dsp:sp>
    <dsp:sp modelId="{2C598952-FB25-4862-AF54-0A871EC840C3}">
      <dsp:nvSpPr>
        <dsp:cNvPr id="0" name=""/>
        <dsp:cNvSpPr/>
      </dsp:nvSpPr>
      <dsp:spPr>
        <a:xfrm>
          <a:off x="4018" y="3391187"/>
          <a:ext cx="2055390" cy="613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</a:t>
          </a:r>
          <a:endParaRPr lang="ru-RU" sz="3100" kern="1200" dirty="0"/>
        </a:p>
      </dsp:txBody>
      <dsp:txXfrm>
        <a:off x="4018" y="3391187"/>
        <a:ext cx="2055390" cy="613800"/>
      </dsp:txXfrm>
    </dsp:sp>
    <dsp:sp modelId="{037019C6-E418-4816-940B-24BBF291CFAF}">
      <dsp:nvSpPr>
        <dsp:cNvPr id="0" name=""/>
        <dsp:cNvSpPr/>
      </dsp:nvSpPr>
      <dsp:spPr>
        <a:xfrm>
          <a:off x="1812795" y="2917426"/>
          <a:ext cx="411078" cy="1534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7AA96-8F1D-4DD4-B8AE-1C5B7E6A9FAD}">
      <dsp:nvSpPr>
        <dsp:cNvPr id="0" name=""/>
        <dsp:cNvSpPr/>
      </dsp:nvSpPr>
      <dsp:spPr>
        <a:xfrm>
          <a:off x="2532172" y="2917426"/>
          <a:ext cx="5590663" cy="15345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Хороший коллектив профессионалов своего дела и единомышленников </a:t>
          </a:r>
          <a:endParaRPr lang="ru-RU" sz="3100" kern="1200" dirty="0"/>
        </a:p>
      </dsp:txBody>
      <dsp:txXfrm>
        <a:off x="2532172" y="2917426"/>
        <a:ext cx="5590663" cy="1534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8EDCA-4BBC-48DC-BB92-69409016B05E}">
      <dsp:nvSpPr>
        <dsp:cNvPr id="0" name=""/>
        <dsp:cNvSpPr/>
      </dsp:nvSpPr>
      <dsp:spPr>
        <a:xfrm>
          <a:off x="0" y="215369"/>
          <a:ext cx="593811" cy="71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</a:t>
          </a:r>
          <a:endParaRPr lang="ru-RU" sz="2800" kern="1200" dirty="0"/>
        </a:p>
      </dsp:txBody>
      <dsp:txXfrm>
        <a:off x="0" y="215369"/>
        <a:ext cx="593811" cy="712800"/>
      </dsp:txXfrm>
    </dsp:sp>
    <dsp:sp modelId="{5C7006A1-B446-4649-8ACA-68A5945C9F9A}">
      <dsp:nvSpPr>
        <dsp:cNvPr id="0" name=""/>
        <dsp:cNvSpPr/>
      </dsp:nvSpPr>
      <dsp:spPr>
        <a:xfrm>
          <a:off x="647731" y="0"/>
          <a:ext cx="457200" cy="12919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662E3-6D51-42C4-B75D-7636355908D5}">
      <dsp:nvSpPr>
        <dsp:cNvPr id="0" name=""/>
        <dsp:cNvSpPr/>
      </dsp:nvSpPr>
      <dsp:spPr>
        <a:xfrm>
          <a:off x="1233891" y="16319"/>
          <a:ext cx="6217920" cy="12919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Сохранность жизни и здоровья</a:t>
          </a:r>
          <a:endParaRPr lang="ru-RU" sz="2800" kern="1200" dirty="0"/>
        </a:p>
      </dsp:txBody>
      <dsp:txXfrm>
        <a:off x="1233891" y="16319"/>
        <a:ext cx="6217920" cy="1291950"/>
      </dsp:txXfrm>
    </dsp:sp>
    <dsp:sp modelId="{5B9DABD9-F884-431A-9871-5743119A69FD}">
      <dsp:nvSpPr>
        <dsp:cNvPr id="0" name=""/>
        <dsp:cNvSpPr/>
      </dsp:nvSpPr>
      <dsp:spPr>
        <a:xfrm>
          <a:off x="0" y="1723959"/>
          <a:ext cx="639325" cy="71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</a:t>
          </a:r>
          <a:endParaRPr lang="ru-RU" sz="2800" kern="1200" dirty="0"/>
        </a:p>
      </dsp:txBody>
      <dsp:txXfrm>
        <a:off x="0" y="1723959"/>
        <a:ext cx="639325" cy="712800"/>
      </dsp:txXfrm>
    </dsp:sp>
    <dsp:sp modelId="{21321E36-D4F0-4A55-91CA-BF4E62A72F08}">
      <dsp:nvSpPr>
        <dsp:cNvPr id="0" name=""/>
        <dsp:cNvSpPr/>
      </dsp:nvSpPr>
      <dsp:spPr>
        <a:xfrm>
          <a:off x="647732" y="1444523"/>
          <a:ext cx="457200" cy="12919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12F47-CE19-4B97-B4F5-C4C43E1F60B3}">
      <dsp:nvSpPr>
        <dsp:cNvPr id="0" name=""/>
        <dsp:cNvSpPr/>
      </dsp:nvSpPr>
      <dsp:spPr>
        <a:xfrm>
          <a:off x="1279405" y="1437869"/>
          <a:ext cx="6217920" cy="1291950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Хорошее питание и условия проживания</a:t>
          </a:r>
          <a:endParaRPr lang="ru-RU" sz="2800" kern="1200" dirty="0"/>
        </a:p>
      </dsp:txBody>
      <dsp:txXfrm>
        <a:off x="1279405" y="1437869"/>
        <a:ext cx="6217920" cy="1291950"/>
      </dsp:txXfrm>
    </dsp:sp>
    <dsp:sp modelId="{61382D1F-C71A-484F-B31C-F61E3222AEE3}">
      <dsp:nvSpPr>
        <dsp:cNvPr id="0" name=""/>
        <dsp:cNvSpPr/>
      </dsp:nvSpPr>
      <dsp:spPr>
        <a:xfrm>
          <a:off x="0" y="3148995"/>
          <a:ext cx="2286000" cy="71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</a:t>
          </a:r>
          <a:endParaRPr lang="ru-RU" sz="2800" kern="1200" dirty="0"/>
        </a:p>
      </dsp:txBody>
      <dsp:txXfrm>
        <a:off x="0" y="3148995"/>
        <a:ext cx="2286000" cy="712800"/>
      </dsp:txXfrm>
    </dsp:sp>
    <dsp:sp modelId="{C90D52DF-C2C1-421A-85D1-465E34CCDD5C}">
      <dsp:nvSpPr>
        <dsp:cNvPr id="0" name=""/>
        <dsp:cNvSpPr/>
      </dsp:nvSpPr>
      <dsp:spPr>
        <a:xfrm>
          <a:off x="2285999" y="2859419"/>
          <a:ext cx="457200" cy="12919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8A148-6771-48D8-A360-04F8B5615078}">
      <dsp:nvSpPr>
        <dsp:cNvPr id="0" name=""/>
        <dsp:cNvSpPr/>
      </dsp:nvSpPr>
      <dsp:spPr>
        <a:xfrm>
          <a:off x="2926079" y="2859419"/>
          <a:ext cx="6217920" cy="1291950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Профессиональные воспитатели</a:t>
          </a:r>
          <a:endParaRPr lang="ru-RU" sz="2800" kern="1200" dirty="0"/>
        </a:p>
      </dsp:txBody>
      <dsp:txXfrm>
        <a:off x="2926079" y="2859419"/>
        <a:ext cx="6217920" cy="1291950"/>
      </dsp:txXfrm>
    </dsp:sp>
    <dsp:sp modelId="{82B7EE02-B9E1-4AD2-9550-11348E57CE56}">
      <dsp:nvSpPr>
        <dsp:cNvPr id="0" name=""/>
        <dsp:cNvSpPr/>
      </dsp:nvSpPr>
      <dsp:spPr>
        <a:xfrm>
          <a:off x="0" y="4570545"/>
          <a:ext cx="2286000" cy="71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4</a:t>
          </a:r>
          <a:endParaRPr lang="ru-RU" sz="2800" kern="1200" dirty="0"/>
        </a:p>
      </dsp:txBody>
      <dsp:txXfrm>
        <a:off x="0" y="4570545"/>
        <a:ext cx="2286000" cy="712800"/>
      </dsp:txXfrm>
    </dsp:sp>
    <dsp:sp modelId="{2E556373-6A38-4834-BEFD-BCCB925ADD43}">
      <dsp:nvSpPr>
        <dsp:cNvPr id="0" name=""/>
        <dsp:cNvSpPr/>
      </dsp:nvSpPr>
      <dsp:spPr>
        <a:xfrm>
          <a:off x="2285999" y="4280970"/>
          <a:ext cx="457200" cy="12919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19248-07F1-4669-B2A5-BD71A5483946}">
      <dsp:nvSpPr>
        <dsp:cNvPr id="0" name=""/>
        <dsp:cNvSpPr/>
      </dsp:nvSpPr>
      <dsp:spPr>
        <a:xfrm>
          <a:off x="2926079" y="4280970"/>
          <a:ext cx="6217920" cy="129195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Хорошее медицинское обслуживание </a:t>
          </a:r>
          <a:endParaRPr lang="ru-RU" sz="2800" kern="1200" dirty="0"/>
        </a:p>
      </dsp:txBody>
      <dsp:txXfrm>
        <a:off x="2926079" y="4280970"/>
        <a:ext cx="6217920" cy="12919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FF2AB-CC32-4DD4-AAC9-24C1D8718A00}">
      <dsp:nvSpPr>
        <dsp:cNvPr id="0" name=""/>
        <dsp:cNvSpPr/>
      </dsp:nvSpPr>
      <dsp:spPr>
        <a:xfrm>
          <a:off x="-5650086" y="-864910"/>
          <a:ext cx="6726972" cy="672697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CD3D5-1237-4667-A364-37243E50140A}">
      <dsp:nvSpPr>
        <dsp:cNvPr id="0" name=""/>
        <dsp:cNvSpPr/>
      </dsp:nvSpPr>
      <dsp:spPr>
        <a:xfrm>
          <a:off x="563714" y="107522"/>
          <a:ext cx="8053161" cy="1322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20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Сохранность жизни и здоровья детей</a:t>
          </a:r>
          <a:endParaRPr lang="ru-RU" sz="2700" kern="1200" dirty="0"/>
        </a:p>
      </dsp:txBody>
      <dsp:txXfrm>
        <a:off x="563714" y="107522"/>
        <a:ext cx="8053161" cy="1322078"/>
      </dsp:txXfrm>
    </dsp:sp>
    <dsp:sp modelId="{460EA1AB-10C2-40A5-9A7C-A20F07445C4F}">
      <dsp:nvSpPr>
        <dsp:cNvPr id="0" name=""/>
        <dsp:cNvSpPr/>
      </dsp:nvSpPr>
      <dsp:spPr>
        <a:xfrm>
          <a:off x="83237" y="288085"/>
          <a:ext cx="960952" cy="9609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7A4BB9-6786-4C0E-B12D-A8D4F00792DA}">
      <dsp:nvSpPr>
        <dsp:cNvPr id="0" name=""/>
        <dsp:cNvSpPr/>
      </dsp:nvSpPr>
      <dsp:spPr>
        <a:xfrm>
          <a:off x="973937" y="1513326"/>
          <a:ext cx="7612412" cy="10294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20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Помощь и защита со стороны администрации в случае возникновения проблем</a:t>
          </a:r>
          <a:endParaRPr lang="ru-RU" sz="2700" kern="1200" dirty="0"/>
        </a:p>
      </dsp:txBody>
      <dsp:txXfrm>
        <a:off x="973937" y="1513326"/>
        <a:ext cx="7612412" cy="1029410"/>
      </dsp:txXfrm>
    </dsp:sp>
    <dsp:sp modelId="{4A05B94C-2116-4F7C-996C-7777FCCCDC54}">
      <dsp:nvSpPr>
        <dsp:cNvPr id="0" name=""/>
        <dsp:cNvSpPr/>
      </dsp:nvSpPr>
      <dsp:spPr>
        <a:xfrm>
          <a:off x="515943" y="1515210"/>
          <a:ext cx="960952" cy="9609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8F03FD-EE21-4C00-8B3D-B8C185E4DFCF}">
      <dsp:nvSpPr>
        <dsp:cNvPr id="0" name=""/>
        <dsp:cNvSpPr/>
      </dsp:nvSpPr>
      <dsp:spPr>
        <a:xfrm>
          <a:off x="1004462" y="2690866"/>
          <a:ext cx="7612412" cy="76876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20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Хорошая программа </a:t>
          </a:r>
          <a:endParaRPr lang="ru-RU" sz="2700" kern="1200" dirty="0"/>
        </a:p>
      </dsp:txBody>
      <dsp:txXfrm>
        <a:off x="1004462" y="2690866"/>
        <a:ext cx="7612412" cy="768761"/>
      </dsp:txXfrm>
    </dsp:sp>
    <dsp:sp modelId="{690F6E9B-E508-4F58-AE43-7D02538EA689}">
      <dsp:nvSpPr>
        <dsp:cNvPr id="0" name=""/>
        <dsp:cNvSpPr/>
      </dsp:nvSpPr>
      <dsp:spPr>
        <a:xfrm>
          <a:off x="523986" y="2594771"/>
          <a:ext cx="960952" cy="9609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A14CFE-4FD6-4604-B487-DC9E0E903557}">
      <dsp:nvSpPr>
        <dsp:cNvPr id="0" name=""/>
        <dsp:cNvSpPr/>
      </dsp:nvSpPr>
      <dsp:spPr>
        <a:xfrm>
          <a:off x="563714" y="3844209"/>
          <a:ext cx="8053161" cy="76876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20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Охрана территории</a:t>
          </a:r>
          <a:endParaRPr lang="ru-RU" sz="2700" kern="1200" dirty="0"/>
        </a:p>
      </dsp:txBody>
      <dsp:txXfrm>
        <a:off x="563714" y="3844209"/>
        <a:ext cx="8053161" cy="768761"/>
      </dsp:txXfrm>
    </dsp:sp>
    <dsp:sp modelId="{51884325-4E45-45B6-B155-FAC0F4F9DC9B}">
      <dsp:nvSpPr>
        <dsp:cNvPr id="0" name=""/>
        <dsp:cNvSpPr/>
      </dsp:nvSpPr>
      <dsp:spPr>
        <a:xfrm>
          <a:off x="83237" y="3748113"/>
          <a:ext cx="960952" cy="9609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FF2AB-CC32-4DD4-AAC9-24C1D8718A00}">
      <dsp:nvSpPr>
        <dsp:cNvPr id="0" name=""/>
        <dsp:cNvSpPr/>
      </dsp:nvSpPr>
      <dsp:spPr>
        <a:xfrm>
          <a:off x="-5898672" y="-909741"/>
          <a:ext cx="7077283" cy="7077283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CD3D5-1237-4667-A364-37243E50140A}">
      <dsp:nvSpPr>
        <dsp:cNvPr id="0" name=""/>
        <dsp:cNvSpPr/>
      </dsp:nvSpPr>
      <dsp:spPr>
        <a:xfrm>
          <a:off x="966515" y="210579"/>
          <a:ext cx="7692550" cy="25831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2251" tIns="127000" rIns="127000" bIns="1270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Хороший воспитатель, который спасет и всегда мне поможет</a:t>
          </a:r>
          <a:endParaRPr lang="ru-RU" sz="5000" kern="1200" dirty="0"/>
        </a:p>
      </dsp:txBody>
      <dsp:txXfrm>
        <a:off x="966515" y="210579"/>
        <a:ext cx="7692550" cy="2583147"/>
      </dsp:txXfrm>
    </dsp:sp>
    <dsp:sp modelId="{460EA1AB-10C2-40A5-9A7C-A20F07445C4F}">
      <dsp:nvSpPr>
        <dsp:cNvPr id="0" name=""/>
        <dsp:cNvSpPr/>
      </dsp:nvSpPr>
      <dsp:spPr>
        <a:xfrm>
          <a:off x="27734" y="563373"/>
          <a:ext cx="1877560" cy="1877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7A4BB9-6786-4C0E-B12D-A8D4F00792DA}">
      <dsp:nvSpPr>
        <dsp:cNvPr id="0" name=""/>
        <dsp:cNvSpPr/>
      </dsp:nvSpPr>
      <dsp:spPr>
        <a:xfrm>
          <a:off x="935667" y="2957345"/>
          <a:ext cx="7692550" cy="201131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2251" tIns="127000" rIns="127000" bIns="1270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Хороший директор и охрана</a:t>
          </a:r>
          <a:endParaRPr lang="ru-RU" sz="5000" kern="1200" dirty="0"/>
        </a:p>
      </dsp:txBody>
      <dsp:txXfrm>
        <a:off x="935667" y="2957345"/>
        <a:ext cx="7692550" cy="2011317"/>
      </dsp:txXfrm>
    </dsp:sp>
    <dsp:sp modelId="{4A05B94C-2116-4F7C-996C-7777FCCCDC54}">
      <dsp:nvSpPr>
        <dsp:cNvPr id="0" name=""/>
        <dsp:cNvSpPr/>
      </dsp:nvSpPr>
      <dsp:spPr>
        <a:xfrm>
          <a:off x="12019" y="2961025"/>
          <a:ext cx="1877560" cy="1877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95FC6-57F7-441F-977B-A7461C05DB45}">
      <dsp:nvSpPr>
        <dsp:cNvPr id="0" name=""/>
        <dsp:cNvSpPr/>
      </dsp:nvSpPr>
      <dsp:spPr>
        <a:xfrm>
          <a:off x="207681" y="1838757"/>
          <a:ext cx="3030169" cy="998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13 ключевых </a:t>
          </a:r>
          <a:br>
            <a:rPr lang="ru-RU" sz="2400" kern="1200" dirty="0" smtClean="0"/>
          </a:br>
          <a:r>
            <a:rPr lang="ru-RU" sz="2400" kern="1200" dirty="0" smtClean="0"/>
            <a:t>компонентов</a:t>
          </a:r>
          <a:endParaRPr lang="ru-RU" sz="2400" kern="1200" dirty="0"/>
        </a:p>
      </dsp:txBody>
      <dsp:txXfrm>
        <a:off x="207681" y="1838757"/>
        <a:ext cx="3030169" cy="998578"/>
      </dsp:txXfrm>
    </dsp:sp>
    <dsp:sp modelId="{C11B8A43-DCEE-4697-9E44-E2E4444B02B7}">
      <dsp:nvSpPr>
        <dsp:cNvPr id="0" name=""/>
        <dsp:cNvSpPr/>
      </dsp:nvSpPr>
      <dsp:spPr>
        <a:xfrm>
          <a:off x="204238" y="1535052"/>
          <a:ext cx="241036" cy="24103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75E181-F571-4B12-9B00-8350C93A22E9}">
      <dsp:nvSpPr>
        <dsp:cNvPr id="0" name=""/>
        <dsp:cNvSpPr/>
      </dsp:nvSpPr>
      <dsp:spPr>
        <a:xfrm>
          <a:off x="372963" y="1197601"/>
          <a:ext cx="241036" cy="241036"/>
        </a:xfrm>
        <a:prstGeom prst="ellipse">
          <a:avLst/>
        </a:prstGeom>
        <a:gradFill rotWithShape="0">
          <a:gsLst>
            <a:gs pos="0">
              <a:schemeClr val="accent4">
                <a:hueOff val="-248043"/>
                <a:satOff val="1494"/>
                <a:lumOff val="120"/>
                <a:alphaOff val="0"/>
                <a:shade val="51000"/>
                <a:satMod val="130000"/>
              </a:schemeClr>
            </a:gs>
            <a:gs pos="80000">
              <a:schemeClr val="accent4">
                <a:hueOff val="-248043"/>
                <a:satOff val="1494"/>
                <a:lumOff val="120"/>
                <a:alphaOff val="0"/>
                <a:shade val="93000"/>
                <a:satMod val="130000"/>
              </a:schemeClr>
            </a:gs>
            <a:gs pos="100000">
              <a:schemeClr val="accent4">
                <a:hueOff val="-248043"/>
                <a:satOff val="1494"/>
                <a:lumOff val="1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B38805-77FA-433D-BBAA-3EA0A37090FB}">
      <dsp:nvSpPr>
        <dsp:cNvPr id="0" name=""/>
        <dsp:cNvSpPr/>
      </dsp:nvSpPr>
      <dsp:spPr>
        <a:xfrm>
          <a:off x="777904" y="1265091"/>
          <a:ext cx="378771" cy="378771"/>
        </a:xfrm>
        <a:prstGeom prst="ellipse">
          <a:avLst/>
        </a:prstGeom>
        <a:gradFill rotWithShape="0">
          <a:gsLst>
            <a:gs pos="0">
              <a:schemeClr val="accent4">
                <a:hueOff val="-496086"/>
                <a:satOff val="2989"/>
                <a:lumOff val="240"/>
                <a:alphaOff val="0"/>
                <a:shade val="51000"/>
                <a:satMod val="130000"/>
              </a:schemeClr>
            </a:gs>
            <a:gs pos="80000">
              <a:schemeClr val="accent4">
                <a:hueOff val="-496086"/>
                <a:satOff val="2989"/>
                <a:lumOff val="240"/>
                <a:alphaOff val="0"/>
                <a:shade val="93000"/>
                <a:satMod val="130000"/>
              </a:schemeClr>
            </a:gs>
            <a:gs pos="100000">
              <a:schemeClr val="accent4">
                <a:hueOff val="-496086"/>
                <a:satOff val="2989"/>
                <a:lumOff val="2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5BEC51-91E1-443B-81E3-7DE98727F529}">
      <dsp:nvSpPr>
        <dsp:cNvPr id="0" name=""/>
        <dsp:cNvSpPr/>
      </dsp:nvSpPr>
      <dsp:spPr>
        <a:xfrm>
          <a:off x="1115354" y="893896"/>
          <a:ext cx="241036" cy="241036"/>
        </a:xfrm>
        <a:prstGeom prst="ellipse">
          <a:avLst/>
        </a:prstGeom>
        <a:gradFill rotWithShape="0">
          <a:gsLst>
            <a:gs pos="0">
              <a:schemeClr val="accent4">
                <a:hueOff val="-744128"/>
                <a:satOff val="4483"/>
                <a:lumOff val="359"/>
                <a:alphaOff val="0"/>
                <a:shade val="51000"/>
                <a:satMod val="130000"/>
              </a:schemeClr>
            </a:gs>
            <a:gs pos="80000">
              <a:schemeClr val="accent4">
                <a:hueOff val="-744128"/>
                <a:satOff val="4483"/>
                <a:lumOff val="359"/>
                <a:alphaOff val="0"/>
                <a:shade val="93000"/>
                <a:satMod val="130000"/>
              </a:schemeClr>
            </a:gs>
            <a:gs pos="100000">
              <a:schemeClr val="accent4">
                <a:hueOff val="-744128"/>
                <a:satOff val="4483"/>
                <a:lumOff val="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62D61B-FFCE-436F-B152-1243464B0BD8}">
      <dsp:nvSpPr>
        <dsp:cNvPr id="0" name=""/>
        <dsp:cNvSpPr/>
      </dsp:nvSpPr>
      <dsp:spPr>
        <a:xfrm>
          <a:off x="1554040" y="758915"/>
          <a:ext cx="241036" cy="241036"/>
        </a:xfrm>
        <a:prstGeom prst="ellipse">
          <a:avLst/>
        </a:prstGeom>
        <a:gradFill rotWithShape="0">
          <a:gsLst>
            <a:gs pos="0">
              <a:schemeClr val="accent4">
                <a:hueOff val="-992171"/>
                <a:satOff val="5978"/>
                <a:lumOff val="479"/>
                <a:alphaOff val="0"/>
                <a:shade val="51000"/>
                <a:satMod val="130000"/>
              </a:schemeClr>
            </a:gs>
            <a:gs pos="80000">
              <a:schemeClr val="accent4">
                <a:hueOff val="-992171"/>
                <a:satOff val="5978"/>
                <a:lumOff val="479"/>
                <a:alphaOff val="0"/>
                <a:shade val="93000"/>
                <a:satMod val="130000"/>
              </a:schemeClr>
            </a:gs>
            <a:gs pos="100000">
              <a:schemeClr val="accent4">
                <a:hueOff val="-992171"/>
                <a:satOff val="5978"/>
                <a:lumOff val="4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8B71A3-3F83-4811-8BFE-CB86D85DB6C8}">
      <dsp:nvSpPr>
        <dsp:cNvPr id="0" name=""/>
        <dsp:cNvSpPr/>
      </dsp:nvSpPr>
      <dsp:spPr>
        <a:xfrm>
          <a:off x="2093961" y="995131"/>
          <a:ext cx="241036" cy="241036"/>
        </a:xfrm>
        <a:prstGeom prst="ellipse">
          <a:avLst/>
        </a:prstGeom>
        <a:gradFill rotWithShape="0">
          <a:gsLst>
            <a:gs pos="0">
              <a:schemeClr val="accent4">
                <a:hueOff val="-1240214"/>
                <a:satOff val="7472"/>
                <a:lumOff val="599"/>
                <a:alphaOff val="0"/>
                <a:shade val="51000"/>
                <a:satMod val="130000"/>
              </a:schemeClr>
            </a:gs>
            <a:gs pos="80000">
              <a:schemeClr val="accent4">
                <a:hueOff val="-1240214"/>
                <a:satOff val="7472"/>
                <a:lumOff val="599"/>
                <a:alphaOff val="0"/>
                <a:shade val="93000"/>
                <a:satMod val="130000"/>
              </a:schemeClr>
            </a:gs>
            <a:gs pos="100000">
              <a:schemeClr val="accent4">
                <a:hueOff val="-1240214"/>
                <a:satOff val="7472"/>
                <a:lumOff val="5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2EEFE1-1797-4F89-9474-0BCAA479FCB8}">
      <dsp:nvSpPr>
        <dsp:cNvPr id="0" name=""/>
        <dsp:cNvSpPr/>
      </dsp:nvSpPr>
      <dsp:spPr>
        <a:xfrm>
          <a:off x="2431412" y="1163856"/>
          <a:ext cx="378771" cy="378771"/>
        </a:xfrm>
        <a:prstGeom prst="ellipse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D03166-17F2-439A-A8D2-94FF78804345}">
      <dsp:nvSpPr>
        <dsp:cNvPr id="0" name=""/>
        <dsp:cNvSpPr/>
      </dsp:nvSpPr>
      <dsp:spPr>
        <a:xfrm>
          <a:off x="2903843" y="1535052"/>
          <a:ext cx="241036" cy="241036"/>
        </a:xfrm>
        <a:prstGeom prst="ellipse">
          <a:avLst/>
        </a:prstGeom>
        <a:gradFill rotWithShape="0">
          <a:gsLst>
            <a:gs pos="0">
              <a:schemeClr val="accent4">
                <a:hueOff val="-1736299"/>
                <a:satOff val="10461"/>
                <a:lumOff val="838"/>
                <a:alphaOff val="0"/>
                <a:shade val="51000"/>
                <a:satMod val="130000"/>
              </a:schemeClr>
            </a:gs>
            <a:gs pos="80000">
              <a:schemeClr val="accent4">
                <a:hueOff val="-1736299"/>
                <a:satOff val="10461"/>
                <a:lumOff val="838"/>
                <a:alphaOff val="0"/>
                <a:shade val="93000"/>
                <a:satMod val="130000"/>
              </a:schemeClr>
            </a:gs>
            <a:gs pos="100000">
              <a:schemeClr val="accent4">
                <a:hueOff val="-1736299"/>
                <a:satOff val="10461"/>
                <a:lumOff val="8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616928-365C-4FED-979D-6072E1D8D8D6}">
      <dsp:nvSpPr>
        <dsp:cNvPr id="0" name=""/>
        <dsp:cNvSpPr/>
      </dsp:nvSpPr>
      <dsp:spPr>
        <a:xfrm>
          <a:off x="3106313" y="1906247"/>
          <a:ext cx="241036" cy="241036"/>
        </a:xfrm>
        <a:prstGeom prst="ellipse">
          <a:avLst/>
        </a:prstGeom>
        <a:gradFill rotWithShape="0">
          <a:gsLst>
            <a:gs pos="0">
              <a:schemeClr val="accent4">
                <a:hueOff val="-1984342"/>
                <a:satOff val="11955"/>
                <a:lumOff val="958"/>
                <a:alphaOff val="0"/>
                <a:shade val="51000"/>
                <a:satMod val="130000"/>
              </a:schemeClr>
            </a:gs>
            <a:gs pos="80000">
              <a:schemeClr val="accent4">
                <a:hueOff val="-1984342"/>
                <a:satOff val="11955"/>
                <a:lumOff val="958"/>
                <a:alphaOff val="0"/>
                <a:shade val="93000"/>
                <a:satMod val="130000"/>
              </a:schemeClr>
            </a:gs>
            <a:gs pos="100000">
              <a:schemeClr val="accent4">
                <a:hueOff val="-1984342"/>
                <a:satOff val="11955"/>
                <a:lumOff val="9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D43D25-AC42-44CB-9F69-DB97CC457325}">
      <dsp:nvSpPr>
        <dsp:cNvPr id="0" name=""/>
        <dsp:cNvSpPr/>
      </dsp:nvSpPr>
      <dsp:spPr>
        <a:xfrm>
          <a:off x="1351570" y="1197601"/>
          <a:ext cx="619807" cy="619807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4B4021-0CA0-428B-8C2F-17A3B624E088}">
      <dsp:nvSpPr>
        <dsp:cNvPr id="0" name=""/>
        <dsp:cNvSpPr/>
      </dsp:nvSpPr>
      <dsp:spPr>
        <a:xfrm>
          <a:off x="35512" y="2479914"/>
          <a:ext cx="241036" cy="241036"/>
        </a:xfrm>
        <a:prstGeom prst="ellipse">
          <a:avLst/>
        </a:prstGeom>
        <a:gradFill rotWithShape="0">
          <a:gsLst>
            <a:gs pos="0">
              <a:schemeClr val="accent4">
                <a:hueOff val="-2480428"/>
                <a:satOff val="14944"/>
                <a:lumOff val="1198"/>
                <a:alphaOff val="0"/>
                <a:shade val="51000"/>
                <a:satMod val="130000"/>
              </a:schemeClr>
            </a:gs>
            <a:gs pos="80000">
              <a:schemeClr val="accent4">
                <a:hueOff val="-2480428"/>
                <a:satOff val="14944"/>
                <a:lumOff val="1198"/>
                <a:alphaOff val="0"/>
                <a:shade val="93000"/>
                <a:satMod val="130000"/>
              </a:schemeClr>
            </a:gs>
            <a:gs pos="100000">
              <a:schemeClr val="accent4">
                <a:hueOff val="-2480428"/>
                <a:satOff val="14944"/>
                <a:lumOff val="11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43B754-A5CB-4026-AC1F-122A1A299842}">
      <dsp:nvSpPr>
        <dsp:cNvPr id="0" name=""/>
        <dsp:cNvSpPr/>
      </dsp:nvSpPr>
      <dsp:spPr>
        <a:xfrm>
          <a:off x="237983" y="2783619"/>
          <a:ext cx="378771" cy="378771"/>
        </a:xfrm>
        <a:prstGeom prst="ellipse">
          <a:avLst/>
        </a:prstGeom>
        <a:gradFill rotWithShape="0">
          <a:gsLst>
            <a:gs pos="0">
              <a:schemeClr val="accent4">
                <a:hueOff val="-2728470"/>
                <a:satOff val="16438"/>
                <a:lumOff val="1318"/>
                <a:alphaOff val="0"/>
                <a:shade val="51000"/>
                <a:satMod val="130000"/>
              </a:schemeClr>
            </a:gs>
            <a:gs pos="80000">
              <a:schemeClr val="accent4">
                <a:hueOff val="-2728470"/>
                <a:satOff val="16438"/>
                <a:lumOff val="1318"/>
                <a:alphaOff val="0"/>
                <a:shade val="93000"/>
                <a:satMod val="130000"/>
              </a:schemeClr>
            </a:gs>
            <a:gs pos="100000">
              <a:schemeClr val="accent4">
                <a:hueOff val="-2728470"/>
                <a:satOff val="16438"/>
                <a:lumOff val="13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3D7695-CADE-4BB0-B161-AE411AE56D67}">
      <dsp:nvSpPr>
        <dsp:cNvPr id="0" name=""/>
        <dsp:cNvSpPr/>
      </dsp:nvSpPr>
      <dsp:spPr>
        <a:xfrm>
          <a:off x="744159" y="3053580"/>
          <a:ext cx="550939" cy="550939"/>
        </a:xfrm>
        <a:prstGeom prst="ellipse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7D15BC-CEE0-4D29-B244-4C7883EE4038}">
      <dsp:nvSpPr>
        <dsp:cNvPr id="0" name=""/>
        <dsp:cNvSpPr/>
      </dsp:nvSpPr>
      <dsp:spPr>
        <a:xfrm>
          <a:off x="1452805" y="3492265"/>
          <a:ext cx="241036" cy="241036"/>
        </a:xfrm>
        <a:prstGeom prst="ellipse">
          <a:avLst/>
        </a:prstGeom>
        <a:gradFill rotWithShape="0">
          <a:gsLst>
            <a:gs pos="0">
              <a:schemeClr val="accent4">
                <a:hueOff val="-3224556"/>
                <a:satOff val="19427"/>
                <a:lumOff val="1557"/>
                <a:alphaOff val="0"/>
                <a:shade val="51000"/>
                <a:satMod val="130000"/>
              </a:schemeClr>
            </a:gs>
            <a:gs pos="80000">
              <a:schemeClr val="accent4">
                <a:hueOff val="-3224556"/>
                <a:satOff val="19427"/>
                <a:lumOff val="1557"/>
                <a:alphaOff val="0"/>
                <a:shade val="93000"/>
                <a:satMod val="130000"/>
              </a:schemeClr>
            </a:gs>
            <a:gs pos="100000">
              <a:schemeClr val="accent4">
                <a:hueOff val="-3224556"/>
                <a:satOff val="19427"/>
                <a:lumOff val="15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6BE5DB-DCA8-4895-BFB6-237B0D3A1D88}">
      <dsp:nvSpPr>
        <dsp:cNvPr id="0" name=""/>
        <dsp:cNvSpPr/>
      </dsp:nvSpPr>
      <dsp:spPr>
        <a:xfrm>
          <a:off x="1587785" y="3053580"/>
          <a:ext cx="378771" cy="378771"/>
        </a:xfrm>
        <a:prstGeom prst="ellipse">
          <a:avLst/>
        </a:prstGeom>
        <a:gradFill rotWithShape="0">
          <a:gsLst>
            <a:gs pos="0">
              <a:schemeClr val="accent4">
                <a:hueOff val="-3472599"/>
                <a:satOff val="20921"/>
                <a:lumOff val="1677"/>
                <a:alphaOff val="0"/>
                <a:shade val="51000"/>
                <a:satMod val="130000"/>
              </a:schemeClr>
            </a:gs>
            <a:gs pos="80000">
              <a:schemeClr val="accent4">
                <a:hueOff val="-3472599"/>
                <a:satOff val="20921"/>
                <a:lumOff val="1677"/>
                <a:alphaOff val="0"/>
                <a:shade val="93000"/>
                <a:satMod val="130000"/>
              </a:schemeClr>
            </a:gs>
            <a:gs pos="100000">
              <a:schemeClr val="accent4">
                <a:hueOff val="-3472599"/>
                <a:satOff val="20921"/>
                <a:lumOff val="16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29BC70-3D81-419E-AA44-3686CE1D26BA}">
      <dsp:nvSpPr>
        <dsp:cNvPr id="0" name=""/>
        <dsp:cNvSpPr/>
      </dsp:nvSpPr>
      <dsp:spPr>
        <a:xfrm>
          <a:off x="1925236" y="3526011"/>
          <a:ext cx="241036" cy="241036"/>
        </a:xfrm>
        <a:prstGeom prst="ellipse">
          <a:avLst/>
        </a:prstGeom>
        <a:gradFill rotWithShape="0">
          <a:gsLst>
            <a:gs pos="0">
              <a:schemeClr val="accent4">
                <a:hueOff val="-3720641"/>
                <a:satOff val="22416"/>
                <a:lumOff val="1797"/>
                <a:alphaOff val="0"/>
                <a:shade val="51000"/>
                <a:satMod val="130000"/>
              </a:schemeClr>
            </a:gs>
            <a:gs pos="80000">
              <a:schemeClr val="accent4">
                <a:hueOff val="-3720641"/>
                <a:satOff val="22416"/>
                <a:lumOff val="1797"/>
                <a:alphaOff val="0"/>
                <a:shade val="93000"/>
                <a:satMod val="130000"/>
              </a:schemeClr>
            </a:gs>
            <a:gs pos="100000">
              <a:schemeClr val="accent4">
                <a:hueOff val="-3720641"/>
                <a:satOff val="22416"/>
                <a:lumOff val="17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7B8A75-F76B-4F5D-95EC-4D19634A85AC}">
      <dsp:nvSpPr>
        <dsp:cNvPr id="0" name=""/>
        <dsp:cNvSpPr/>
      </dsp:nvSpPr>
      <dsp:spPr>
        <a:xfrm>
          <a:off x="2228942" y="2986090"/>
          <a:ext cx="550939" cy="550939"/>
        </a:xfrm>
        <a:prstGeom prst="ellipse">
          <a:avLst/>
        </a:prstGeom>
        <a:gradFill rotWithShape="0">
          <a:gsLst>
            <a:gs pos="0">
              <a:schemeClr val="accent4">
                <a:hueOff val="-3968684"/>
                <a:satOff val="23910"/>
                <a:lumOff val="1916"/>
                <a:alphaOff val="0"/>
                <a:shade val="51000"/>
                <a:satMod val="130000"/>
              </a:schemeClr>
            </a:gs>
            <a:gs pos="80000">
              <a:schemeClr val="accent4">
                <a:hueOff val="-3968684"/>
                <a:satOff val="23910"/>
                <a:lumOff val="1916"/>
                <a:alphaOff val="0"/>
                <a:shade val="93000"/>
                <a:satMod val="130000"/>
              </a:schemeClr>
            </a:gs>
            <a:gs pos="100000">
              <a:schemeClr val="accent4">
                <a:hueOff val="-3968684"/>
                <a:satOff val="23910"/>
                <a:lumOff val="19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ED9600-4BA3-4553-B6BB-7A597696BD28}">
      <dsp:nvSpPr>
        <dsp:cNvPr id="0" name=""/>
        <dsp:cNvSpPr/>
      </dsp:nvSpPr>
      <dsp:spPr>
        <a:xfrm>
          <a:off x="2971333" y="2851109"/>
          <a:ext cx="378771" cy="378771"/>
        </a:xfrm>
        <a:prstGeom prst="ellipse">
          <a:avLst/>
        </a:prstGeom>
        <a:gradFill rotWithShape="0">
          <a:gsLst>
            <a:gs pos="0">
              <a:schemeClr val="accent4">
                <a:hueOff val="-4216727"/>
                <a:satOff val="25405"/>
                <a:lumOff val="2036"/>
                <a:alphaOff val="0"/>
                <a:shade val="51000"/>
                <a:satMod val="130000"/>
              </a:schemeClr>
            </a:gs>
            <a:gs pos="80000">
              <a:schemeClr val="accent4">
                <a:hueOff val="-4216727"/>
                <a:satOff val="25405"/>
                <a:lumOff val="2036"/>
                <a:alphaOff val="0"/>
                <a:shade val="93000"/>
                <a:satMod val="130000"/>
              </a:schemeClr>
            </a:gs>
            <a:gs pos="100000">
              <a:schemeClr val="accent4">
                <a:hueOff val="-4216727"/>
                <a:satOff val="25405"/>
                <a:lumOff val="20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21050F-75A7-4F4C-9038-CDE420267458}">
      <dsp:nvSpPr>
        <dsp:cNvPr id="0" name=""/>
        <dsp:cNvSpPr/>
      </dsp:nvSpPr>
      <dsp:spPr>
        <a:xfrm>
          <a:off x="3350104" y="1264530"/>
          <a:ext cx="1112396" cy="2123686"/>
        </a:xfrm>
        <a:prstGeom prst="chevron">
          <a:avLst>
            <a:gd name="adj" fmla="val 623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FB9963-7179-4F84-9B94-B24277A87747}">
      <dsp:nvSpPr>
        <dsp:cNvPr id="0" name=""/>
        <dsp:cNvSpPr/>
      </dsp:nvSpPr>
      <dsp:spPr>
        <a:xfrm>
          <a:off x="4260247" y="1264530"/>
          <a:ext cx="1112396" cy="2123686"/>
        </a:xfrm>
        <a:prstGeom prst="chevron">
          <a:avLst>
            <a:gd name="adj" fmla="val 6231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F2A362-0033-47EE-86E9-381E747694E7}">
      <dsp:nvSpPr>
        <dsp:cNvPr id="0" name=""/>
        <dsp:cNvSpPr/>
      </dsp:nvSpPr>
      <dsp:spPr>
        <a:xfrm>
          <a:off x="5493996" y="1089024"/>
          <a:ext cx="2578738" cy="2578738"/>
        </a:xfrm>
        <a:prstGeom prst="ellips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10 традиционных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+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 дополнительных  </a:t>
          </a:r>
          <a:endParaRPr lang="ru-RU" sz="2000" kern="1200" dirty="0"/>
        </a:p>
      </dsp:txBody>
      <dsp:txXfrm>
        <a:off x="5871643" y="1466671"/>
        <a:ext cx="1823444" cy="18234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94311-5EA2-4131-9FA9-6AFD3E8530D7}">
      <dsp:nvSpPr>
        <dsp:cNvPr id="0" name=""/>
        <dsp:cNvSpPr/>
      </dsp:nvSpPr>
      <dsp:spPr>
        <a:xfrm>
          <a:off x="0" y="547726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F29A9-B13F-4D1D-BE70-5380DF434BBA}">
      <dsp:nvSpPr>
        <dsp:cNvPr id="0" name=""/>
        <dsp:cNvSpPr/>
      </dsp:nvSpPr>
      <dsp:spPr>
        <a:xfrm>
          <a:off x="411480" y="28161"/>
          <a:ext cx="6542449" cy="7704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Выполнение всех требований законодательства </a:t>
          </a:r>
          <a:br>
            <a:rPr lang="ru-RU" sz="2200" kern="1200" dirty="0" smtClean="0"/>
          </a:br>
          <a:r>
            <a:rPr lang="ru-RU" sz="2200" kern="1200" dirty="0" smtClean="0"/>
            <a:t>и норм пожарной и иных видов безопасности</a:t>
          </a:r>
          <a:endParaRPr lang="ru-RU" sz="2200" kern="1200" dirty="0"/>
        </a:p>
      </dsp:txBody>
      <dsp:txXfrm>
        <a:off x="449092" y="65773"/>
        <a:ext cx="6467225" cy="695260"/>
      </dsp:txXfrm>
    </dsp:sp>
    <dsp:sp modelId="{F95058B2-FEC5-4A09-8B63-BB777AB4EA6B}">
      <dsp:nvSpPr>
        <dsp:cNvPr id="0" name=""/>
        <dsp:cNvSpPr/>
      </dsp:nvSpPr>
      <dsp:spPr>
        <a:xfrm>
          <a:off x="0" y="1526171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82525-45C1-4EE0-9474-80C9719882BE}">
      <dsp:nvSpPr>
        <dsp:cNvPr id="0" name=""/>
        <dsp:cNvSpPr/>
      </dsp:nvSpPr>
      <dsp:spPr>
        <a:xfrm>
          <a:off x="411480" y="1067926"/>
          <a:ext cx="6542449" cy="709165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Качественная подготовка персонала и прием </a:t>
          </a:r>
          <a:br>
            <a:rPr lang="ru-RU" sz="2200" kern="1200" dirty="0" smtClean="0"/>
          </a:br>
          <a:r>
            <a:rPr lang="ru-RU" sz="2200" kern="1200" dirty="0" smtClean="0"/>
            <a:t>на работу квалифицированных сотрудников</a:t>
          </a:r>
          <a:endParaRPr lang="ru-RU" sz="2200" kern="1200" dirty="0"/>
        </a:p>
      </dsp:txBody>
      <dsp:txXfrm>
        <a:off x="446099" y="1102545"/>
        <a:ext cx="6473211" cy="639927"/>
      </dsp:txXfrm>
    </dsp:sp>
    <dsp:sp modelId="{B465648A-E34F-4625-A7A6-FEF35EA4B01A}">
      <dsp:nvSpPr>
        <dsp:cNvPr id="0" name=""/>
        <dsp:cNvSpPr/>
      </dsp:nvSpPr>
      <dsp:spPr>
        <a:xfrm>
          <a:off x="0" y="2701408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AFDCE-740D-4FEA-A1A2-9C804E5F2F77}">
      <dsp:nvSpPr>
        <dsp:cNvPr id="0" name=""/>
        <dsp:cNvSpPr/>
      </dsp:nvSpPr>
      <dsp:spPr>
        <a:xfrm>
          <a:off x="411480" y="2046371"/>
          <a:ext cx="6542449" cy="905956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Инструктирование сотрудников</a:t>
          </a:r>
          <a:r>
            <a:rPr lang="en-US" sz="2200" kern="1200" dirty="0" smtClean="0"/>
            <a:t> </a:t>
          </a:r>
          <a:r>
            <a:rPr lang="ru-RU" sz="2200" kern="1200" dirty="0" smtClean="0"/>
            <a:t>и воспитанников о возможных опасностях и угрозах; правильных действиях при их возникновении</a:t>
          </a:r>
          <a:endParaRPr lang="ru-RU" sz="2200" kern="1200" dirty="0"/>
        </a:p>
      </dsp:txBody>
      <dsp:txXfrm>
        <a:off x="455705" y="2090596"/>
        <a:ext cx="6453999" cy="817506"/>
      </dsp:txXfrm>
    </dsp:sp>
    <dsp:sp modelId="{AB9DA7AC-91CE-4E54-A851-55E46ECFCB94}">
      <dsp:nvSpPr>
        <dsp:cNvPr id="0" name=""/>
        <dsp:cNvSpPr/>
      </dsp:nvSpPr>
      <dsp:spPr>
        <a:xfrm>
          <a:off x="0" y="3743973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62859-3138-4761-B8D1-52975C1EFEAD}">
      <dsp:nvSpPr>
        <dsp:cNvPr id="0" name=""/>
        <dsp:cNvSpPr/>
      </dsp:nvSpPr>
      <dsp:spPr>
        <a:xfrm>
          <a:off x="411480" y="3221608"/>
          <a:ext cx="6542449" cy="773285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Охрана территории лагеря и ограничение допуска </a:t>
          </a:r>
          <a:br>
            <a:rPr lang="ru-RU" sz="2200" kern="1200" dirty="0" smtClean="0"/>
          </a:br>
          <a:r>
            <a:rPr lang="ru-RU" sz="2200" kern="1200" dirty="0" smtClean="0"/>
            <a:t>посторонних лиц на территорию учреждения</a:t>
          </a:r>
          <a:endParaRPr lang="ru-RU" sz="2200" kern="1200" dirty="0"/>
        </a:p>
      </dsp:txBody>
      <dsp:txXfrm>
        <a:off x="449229" y="3259357"/>
        <a:ext cx="6466951" cy="697787"/>
      </dsp:txXfrm>
    </dsp:sp>
    <dsp:sp modelId="{2FFCC8A3-1E2A-4C33-87A3-26FCAA28FA58}">
      <dsp:nvSpPr>
        <dsp:cNvPr id="0" name=""/>
        <dsp:cNvSpPr/>
      </dsp:nvSpPr>
      <dsp:spPr>
        <a:xfrm>
          <a:off x="0" y="4728014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3D7137-2419-47EE-95F7-601C8D3E4D0B}">
      <dsp:nvSpPr>
        <dsp:cNvPr id="0" name=""/>
        <dsp:cNvSpPr/>
      </dsp:nvSpPr>
      <dsp:spPr>
        <a:xfrm>
          <a:off x="411480" y="4264173"/>
          <a:ext cx="6542449" cy="71476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Качественное медицинское обслуживание; </a:t>
          </a:r>
          <a:br>
            <a:rPr lang="ru-RU" sz="2200" kern="1200" dirty="0" smtClean="0"/>
          </a:br>
          <a:r>
            <a:rPr lang="ru-RU" sz="2200" kern="1200" dirty="0" smtClean="0"/>
            <a:t>Взаимодействие с медицинским сектором</a:t>
          </a:r>
          <a:endParaRPr lang="ru-RU" sz="2200" kern="1200" dirty="0"/>
        </a:p>
      </dsp:txBody>
      <dsp:txXfrm>
        <a:off x="446372" y="4299065"/>
        <a:ext cx="6472665" cy="644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Обеспечение безопасности жизнедеятельности в учреждениях отдыха и оздоровления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Факультет безопасности жизнедеятельности</a:t>
            </a:r>
          </a:p>
          <a:p>
            <a:r>
              <a:rPr lang="ru-RU" dirty="0" smtClean="0"/>
              <a:t>РГПУ им. А.И. Герцена</a:t>
            </a:r>
          </a:p>
          <a:p>
            <a:endParaRPr lang="ru-RU" dirty="0" smtClean="0"/>
          </a:p>
          <a:p>
            <a:r>
              <a:rPr lang="ru-RU" dirty="0" err="1" smtClean="0"/>
              <a:t>К.п.н</a:t>
            </a:r>
            <a:r>
              <a:rPr lang="ru-RU" dirty="0" smtClean="0"/>
              <a:t>., доцент </a:t>
            </a:r>
            <a:r>
              <a:rPr lang="ru-RU" dirty="0" err="1" smtClean="0"/>
              <a:t>Ребко</a:t>
            </a:r>
            <a:r>
              <a:rPr lang="ru-RU" dirty="0" smtClean="0"/>
              <a:t> Э.М.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3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8958"/>
          </a:xfrm>
        </p:spPr>
        <p:txBody>
          <a:bodyPr/>
          <a:lstStyle/>
          <a:p>
            <a:r>
              <a:rPr lang="ru-RU" dirty="0" smtClean="0"/>
              <a:t>Традиционные составляющие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389428"/>
              </p:ext>
            </p:extLst>
          </p:nvPr>
        </p:nvGraphicFramePr>
        <p:xfrm>
          <a:off x="457200" y="119675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3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8958"/>
          </a:xfrm>
        </p:spPr>
        <p:txBody>
          <a:bodyPr/>
          <a:lstStyle/>
          <a:p>
            <a:r>
              <a:rPr lang="ru-RU" dirty="0" smtClean="0"/>
              <a:t>Традиционные составляющие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77225"/>
              </p:ext>
            </p:extLst>
          </p:nvPr>
        </p:nvGraphicFramePr>
        <p:xfrm>
          <a:off x="457200" y="119675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5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4600" dirty="0" smtClean="0"/>
              <a:t>Опасности, распространение которых стало наиболее актуальным</a:t>
            </a:r>
            <a:endParaRPr lang="ru-RU" sz="4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948488"/>
              </p:ext>
            </p:extLst>
          </p:nvPr>
        </p:nvGraphicFramePr>
        <p:xfrm>
          <a:off x="467544" y="213285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52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77078"/>
              </p:ext>
            </p:extLst>
          </p:nvPr>
        </p:nvGraphicFramePr>
        <p:xfrm>
          <a:off x="179512" y="908720"/>
          <a:ext cx="8958305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35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Информационные опасности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6788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3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8604448" cy="6726869"/>
          </a:xfrm>
        </p:spPr>
      </p:pic>
    </p:spTree>
    <p:extLst>
      <p:ext uri="{BB962C8B-B14F-4D97-AF65-F5344CB8AC3E}">
        <p14:creationId xmlns:p14="http://schemas.microsoft.com/office/powerpoint/2010/main" val="154660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25381"/>
              </p:ext>
            </p:extLst>
          </p:nvPr>
        </p:nvGraphicFramePr>
        <p:xfrm>
          <a:off x="539552" y="980728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3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Употребление ПАВ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590623"/>
              </p:ext>
            </p:extLst>
          </p:nvPr>
        </p:nvGraphicFramePr>
        <p:xfrm>
          <a:off x="0" y="908720"/>
          <a:ext cx="8964488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8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7679241" cy="7025174"/>
          </a:xfrm>
        </p:spPr>
      </p:pic>
    </p:spTree>
    <p:extLst>
      <p:ext uri="{BB962C8B-B14F-4D97-AF65-F5344CB8AC3E}">
        <p14:creationId xmlns:p14="http://schemas.microsoft.com/office/powerpoint/2010/main" val="1533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0"/>
            <a:ext cx="8188825" cy="6894505"/>
          </a:xfrm>
        </p:spPr>
      </p:pic>
    </p:spTree>
    <p:extLst>
      <p:ext uri="{BB962C8B-B14F-4D97-AF65-F5344CB8AC3E}">
        <p14:creationId xmlns:p14="http://schemas.microsoft.com/office/powerpoint/2010/main" val="6322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7957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1475656" y="1916832"/>
            <a:ext cx="917766" cy="88877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698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793317"/>
              </p:ext>
            </p:extLst>
          </p:nvPr>
        </p:nvGraphicFramePr>
        <p:xfrm>
          <a:off x="0" y="836712"/>
          <a:ext cx="940688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82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Классические каноны вербовки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089321"/>
              </p:ext>
            </p:extLst>
          </p:nvPr>
        </p:nvGraphicFramePr>
        <p:xfrm>
          <a:off x="457200" y="1268760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20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433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766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Мини-исследование по вопросам безопасности в ДОЛ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2412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4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 группы респондентов: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851842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78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Безопасность «глазами администрации ДОЛ»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862059"/>
              </p:ext>
            </p:extLst>
          </p:nvPr>
        </p:nvGraphicFramePr>
        <p:xfrm>
          <a:off x="539552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13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Безопасность «глазами родителей»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840530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37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Безопасность «глазами воспитателей»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67978"/>
              </p:ext>
            </p:extLst>
          </p:nvPr>
        </p:nvGraphicFramePr>
        <p:xfrm>
          <a:off x="0" y="1600200"/>
          <a:ext cx="86868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33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Безопасность «глазами детей»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110721"/>
              </p:ext>
            </p:extLst>
          </p:nvPr>
        </p:nvGraphicFramePr>
        <p:xfrm>
          <a:off x="457200" y="16002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796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Обеспечение безопасности в ДОЛ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117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97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328</Words>
  <Application>Microsoft Office PowerPoint</Application>
  <PresentationFormat>Экран (4:3)</PresentationFormat>
  <Paragraphs>85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Тема Office</vt:lpstr>
      <vt:lpstr>Обеспечение безопасности жизнедеятельности в учреждениях отдыха и оздоровления</vt:lpstr>
      <vt:lpstr>Презентация PowerPoint</vt:lpstr>
      <vt:lpstr>Мини-исследование по вопросам безопасности в ДОЛ</vt:lpstr>
      <vt:lpstr>4 группы респондентов:</vt:lpstr>
      <vt:lpstr>Безопасность «глазами администрации ДОЛ»</vt:lpstr>
      <vt:lpstr>Безопасность «глазами родителей»</vt:lpstr>
      <vt:lpstr>Безопасность «глазами воспитателей»</vt:lpstr>
      <vt:lpstr>Безопасность «глазами детей»</vt:lpstr>
      <vt:lpstr>Обеспечение безопасности в ДОЛ</vt:lpstr>
      <vt:lpstr>Традиционные составляющие </vt:lpstr>
      <vt:lpstr>Традиционные составляющие </vt:lpstr>
      <vt:lpstr>Опасности, распространение которых стало наиболее актуальным</vt:lpstr>
      <vt:lpstr>Презентация PowerPoint</vt:lpstr>
      <vt:lpstr>Информационные опасности</vt:lpstr>
      <vt:lpstr>Презентация PowerPoint</vt:lpstr>
      <vt:lpstr>Презентация PowerPoint</vt:lpstr>
      <vt:lpstr>Употребление ПАВ</vt:lpstr>
      <vt:lpstr>Презентация PowerPoint</vt:lpstr>
      <vt:lpstr>Презентация PowerPoint</vt:lpstr>
      <vt:lpstr>Презентация PowerPoint</vt:lpstr>
      <vt:lpstr>Классические каноны вербовки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в системе Антиплагиат</dc:title>
  <dc:creator>Эля</dc:creator>
  <cp:lastModifiedBy>User</cp:lastModifiedBy>
  <cp:revision>83</cp:revision>
  <dcterms:created xsi:type="dcterms:W3CDTF">2016-01-20T16:58:14Z</dcterms:created>
  <dcterms:modified xsi:type="dcterms:W3CDTF">2016-03-10T06:43:10Z</dcterms:modified>
</cp:coreProperties>
</file>