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94660"/>
  </p:normalViewPr>
  <p:slideViewPr>
    <p:cSldViewPr>
      <p:cViewPr varScale="1">
        <p:scale>
          <a:sx n="77" d="100"/>
          <a:sy n="77" d="100"/>
        </p:scale>
        <p:origin x="-9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3E0FB-6E04-4E6B-8867-B1ED0ADADDE8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C5450-7EAB-45E5-873E-67234B56F5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1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E32C9C-A036-498A-B42F-75608600B1E6}" type="datetimeFigureOut">
              <a:rPr lang="ru-RU" smtClean="0"/>
              <a:pPr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9FD08E-3B04-416C-9E5F-F466FCD98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9653" y="1991995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организации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предоставления дополнительной меры социальной поддержки в сфере отдыха и оздоровления лицам, относящимся к категории «Дети из спортивных и (или) творческих коллективов в случае их направления организованными группами в организации отдыха детей и их оздоровления»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6" descr=" Государственный Герб России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06" y="422249"/>
            <a:ext cx="14065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7382051" y="420975"/>
            <a:ext cx="1366838" cy="1414463"/>
            <a:chOff x="295" y="754"/>
            <a:chExt cx="2222" cy="2858"/>
          </a:xfrm>
        </p:grpSpPr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295" y="754"/>
              <a:ext cx="2222" cy="2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>
                  <a:solidFill>
                    <a:schemeClr val="tx2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>
                  <a:solidFill>
                    <a:schemeClr val="tx2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>
                  <a:solidFill>
                    <a:schemeClr val="tx2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>
                  <a:solidFill>
                    <a:schemeClr val="tx2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altLang="ru-RU" sz="1800">
                <a:solidFill>
                  <a:schemeClr val="tx1"/>
                </a:solidFill>
                <a:latin typeface="Garamond" pitchFamily="18" charset="0"/>
              </a:endParaRPr>
            </a:p>
          </p:txBody>
        </p:sp>
        <p:pic>
          <p:nvPicPr>
            <p:cNvPr id="8" name="Picture 20" descr="Герб Санкт-Петербурга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" y="823"/>
              <a:ext cx="1989" cy="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459653" y="587727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Баращихина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Мария Андреевна, ведущий специалист отдела по организации отдыха и оздоровления детей и молодежи Комитета по образованию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496944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Санкт-Петербурга от 22.11.2011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728-132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Санкт-Петербурга» (в редакции от 25.12.2015)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(принят ЗС СПб 09.11.2011)</a:t>
            </a:r>
          </a:p>
          <a:p>
            <a:pPr algn="ctr"/>
            <a:endParaRPr lang="ru-RU" sz="9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СОЦИАЛЬНАЯ ПОДДЕРЖКА В СФЕРЕ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 ДЕТЕЙ И МОЛОДЕЖИ И ИХ ОЗДОРОВЛЕНИЯ В САНКТ-ПЕТЕРБУРГЕ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113969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и (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или) творческие коллективы - добровольные объединения граждан, действующие на самодеятельной и профессиональной основах, созданные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образовательных учреждениях, находящихся в ведении исполнительных органов государственной власти Санкт-Петербурга.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3062" y="4479503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34. Категории детей и молодежи, в отношении которых устанавливается дополнительная мера социальной поддержки в сфере организации отдыха детей и молодежи и их оздоровления в Санкт-Петербурге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517232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спортивных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или) творческих коллективов в случае их направления организованными группами в организации отдыха детей и молодежи и их оздоровления</a:t>
            </a:r>
          </a:p>
        </p:txBody>
      </p:sp>
    </p:spTree>
    <p:extLst>
      <p:ext uri="{BB962C8B-B14F-4D97-AF65-F5344CB8AC3E}">
        <p14:creationId xmlns:p14="http://schemas.microsoft.com/office/powerpoint/2010/main" val="11730027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6630" y="3645024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апреля 2015 г.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2060-р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РЕАЛИЗАЦИИ ПОСТАНОВЛЕНИЯ ПРАВИТЕЛЬСТВА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ОТ 15.03.2012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242»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94" y="4955100"/>
            <a:ext cx="84732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на оплату части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путевки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отдыха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предоставляться детям школьного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6 лет и 6 месяцев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(либо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не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достигшие указанного возраста, но зачисленные в общеобразовательные организации для обучения по образовательным программам начального общего образования)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17 лет включительно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проживающих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Санкт-Петербурге,                    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весенние, летние, осенние, зимние каникулы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523" y="150282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САНКТ-ПЕТЕРБУРГА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15 марта 2012 г.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</a:t>
            </a:r>
          </a:p>
          <a:p>
            <a:pPr algn="ctr"/>
            <a:endParaRPr lang="ru-RU" sz="1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МЕРАХ ПО РЕАЛИЗАЦИИ ГЛАВЫ 6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ОРГАНИЗАЦИИ ОТДЫХА И ОЗДОРОВЛЕНИЯ ДЕТЕЙ 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В САНКТ-ПЕТЕРБУРГЕ»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САНКТ-ПЕТЕРБУРГА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8908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91880" y="1374439"/>
            <a:ext cx="2160240" cy="7296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ИОГВ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821" y="2492896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 июня ежегодно направляют в КО информацию о необходимом количестве путевок на очередной финансовый год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596" y="4149080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 сбор заявок от ГОУ и направляют их в ЦОО «Молодежный», в следующие сроки: 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Смена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весенних каникул – до 15 февраля текущего года.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2, 3, 4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смены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летних каникул – до 01 марта текущего года.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Смена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осенних каникул – до 01 сентября текущего года.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Смена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зимних каникул – до 01 ноября текущего года.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249289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Информируют КО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месте и времени отдыха спортивного и (или) творческого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843808" y="2104094"/>
            <a:ext cx="746373" cy="388802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2298495"/>
            <a:ext cx="0" cy="1778577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52120" y="2060848"/>
            <a:ext cx="648072" cy="432048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84636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91880" y="1374439"/>
            <a:ext cx="2160240" cy="7296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ГОУ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5229200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перечень лиц, претендующих на предоставление оплаты части стоимости путевки из спортивных и (или) творческих коллективов ГОУ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553255"/>
            <a:ext cx="3528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ответственное за предоставление документов на получение сертификатов для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творческого коллектива,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доверенности 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от имени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ГОУ,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253017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и заверяет пакет документов на каждого ребенка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сертификата на оплату части стоимости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путевки: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43808" y="2104094"/>
            <a:ext cx="746373" cy="388802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2298495"/>
            <a:ext cx="0" cy="2786689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2060848"/>
            <a:ext cx="648072" cy="432048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788024" y="3691839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паспорта ребенка, достигшего 14 лет;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Копия свидетельства о рождении ребенка;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регистрацию по месту жительства или месту пребывания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8831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03648" y="1556792"/>
            <a:ext cx="6552728" cy="130166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отдыха,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находящиеся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ведении исполнительных органов государственной власти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429000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 для принятия решения о приеме спортивных и (или) творческих коллективов о направлении на оздоровительную смену с учетом количества вакантных мест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104" y="3429000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приоритетный прием спортивных и (или) творческих коллективов учреждений, структурными подразделениями которых они являются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771800" y="2977277"/>
            <a:ext cx="648071" cy="432048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85792" y="2977277"/>
            <a:ext cx="648072" cy="432048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8779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821</TotalTime>
  <Words>568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barashchihina</dc:creator>
  <cp:lastModifiedBy>Баращихина Мария Андреевна</cp:lastModifiedBy>
  <cp:revision>70</cp:revision>
  <dcterms:created xsi:type="dcterms:W3CDTF">2014-05-30T07:24:46Z</dcterms:created>
  <dcterms:modified xsi:type="dcterms:W3CDTF">2016-12-05T12:48:48Z</dcterms:modified>
</cp:coreProperties>
</file>