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59" r:id="rId4"/>
    <p:sldId id="295" r:id="rId5"/>
    <p:sldId id="260" r:id="rId6"/>
    <p:sldId id="257" r:id="rId7"/>
    <p:sldId id="258" r:id="rId8"/>
    <p:sldId id="266" r:id="rId9"/>
    <p:sldId id="267" r:id="rId10"/>
    <p:sldId id="269" r:id="rId11"/>
    <p:sldId id="272" r:id="rId12"/>
    <p:sldId id="302" r:id="rId13"/>
    <p:sldId id="304" r:id="rId14"/>
    <p:sldId id="305" r:id="rId15"/>
    <p:sldId id="296" r:id="rId16"/>
    <p:sldId id="297" r:id="rId17"/>
    <p:sldId id="298" r:id="rId18"/>
    <p:sldId id="299" r:id="rId19"/>
    <p:sldId id="300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F88"/>
    <a:srgbClr val="C5C5C5"/>
    <a:srgbClr val="D7D7D7"/>
    <a:srgbClr val="E8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57" autoAdjust="0"/>
    <p:restoredTop sz="94434" autoAdjust="0"/>
  </p:normalViewPr>
  <p:slideViewPr>
    <p:cSldViewPr snapToGrid="0">
      <p:cViewPr varScale="1">
        <p:scale>
          <a:sx n="49" d="100"/>
          <a:sy n="49" d="100"/>
        </p:scale>
        <p:origin x="1902" y="390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notesViewPr>
    <p:cSldViewPr snapToGrid="0" showGuides="1">
      <p:cViewPr varScale="1">
        <p:scale>
          <a:sx n="54" d="100"/>
          <a:sy n="54" d="100"/>
        </p:scale>
        <p:origin x="2820" y="78"/>
      </p:cViewPr>
      <p:guideLst>
        <p:guide orient="horz" pos="2880"/>
        <p:guide pos="2160"/>
      </p:guideLst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2429B-7439-4BB2-B3C7-E18E627CBCB4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236C8-9023-4A14-8ACA-D800008AD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9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93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6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93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4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33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75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0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44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1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8744A-FE60-4B25-A83E-8A3F46F3F11B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3EDF2-31E3-4FF3-9E70-C55E49B0B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1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3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89.png"/><Relationship Id="rId2" Type="http://schemas.openxmlformats.org/officeDocument/2006/relationships/image" Target="../media/image77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38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5"/>
          <a:stretch/>
        </p:blipFill>
        <p:spPr>
          <a:xfrm>
            <a:off x="0" y="0"/>
            <a:ext cx="12192000" cy="6846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23" y="1856970"/>
            <a:ext cx="4556554" cy="15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"/>
    </mc:Choice>
    <mc:Fallback xmlns="">
      <p:transition spd="slow" advTm="29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7456"/>
          <a:stretch/>
        </p:blipFill>
        <p:spPr>
          <a:xfrm>
            <a:off x="3212432" y="-24064"/>
            <a:ext cx="8975557" cy="69348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8905" y="-76832"/>
            <a:ext cx="5794876" cy="7011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3"/>
          <a:stretch/>
        </p:blipFill>
        <p:spPr>
          <a:xfrm>
            <a:off x="-64981" y="-76832"/>
            <a:ext cx="4805181" cy="7011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437" y="2108314"/>
            <a:ext cx="3279932" cy="1841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3574" y="3731221"/>
            <a:ext cx="4115157" cy="16521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4"/>
          <a:stretch/>
        </p:blipFill>
        <p:spPr>
          <a:xfrm>
            <a:off x="1980707" y="1635334"/>
            <a:ext cx="3029975" cy="2712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2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9"/>
    </mc:Choice>
    <mc:Fallback xmlns="">
      <p:transition spd="slow" advTm="2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26536 0.0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0.32213 -0.005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16 0 L 3.33333E-6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33333E-6 0 L -0.19167 0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32058 0 L 0.46967 0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1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16667E-7 -3.33333E-6 L -0.13151 -0.0020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6" r="10542"/>
          <a:stretch/>
        </p:blipFill>
        <p:spPr>
          <a:xfrm>
            <a:off x="0" y="0"/>
            <a:ext cx="6100011" cy="3441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4" r="13200"/>
          <a:stretch/>
        </p:blipFill>
        <p:spPr>
          <a:xfrm>
            <a:off x="6096000" y="3416968"/>
            <a:ext cx="609199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39517" r="20853" b="3652"/>
          <a:stretch/>
        </p:blipFill>
        <p:spPr>
          <a:xfrm>
            <a:off x="6095999" y="0"/>
            <a:ext cx="6100011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b="3928"/>
          <a:stretch/>
        </p:blipFill>
        <p:spPr>
          <a:xfrm>
            <a:off x="0" y="3429000"/>
            <a:ext cx="6096000" cy="3416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021" cy="6876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9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1"/>
    </mc:Choice>
    <mc:Fallback xmlns="">
      <p:transition spd="slow" advTm="1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31436" r="21212" b="5931"/>
          <a:stretch/>
        </p:blipFill>
        <p:spPr>
          <a:xfrm>
            <a:off x="0" y="-23446"/>
            <a:ext cx="12192000" cy="6953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0" r="3029"/>
          <a:stretch/>
        </p:blipFill>
        <p:spPr>
          <a:xfrm>
            <a:off x="-3776891" y="-72189"/>
            <a:ext cx="5065295" cy="71307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80" y="1716030"/>
            <a:ext cx="4816257" cy="355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/>
        </p:blipFill>
        <p:spPr>
          <a:xfrm>
            <a:off x="0" y="2225551"/>
            <a:ext cx="4023709" cy="3074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2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2"/>
    </mc:Choice>
    <mc:Fallback xmlns="">
      <p:transition spd="slow" advTm="17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81 7.40741E-7 L 0.29856 7.40741E-7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56 7.40741E-7 L -0.1138 -4.16334E-17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t="16222" r="9789" b="12743"/>
          <a:stretch/>
        </p:blipFill>
        <p:spPr>
          <a:xfrm>
            <a:off x="0" y="0"/>
            <a:ext cx="1266092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20336" r="13939" b="783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23681" r="16836" b="14683"/>
          <a:stretch/>
        </p:blipFill>
        <p:spPr>
          <a:xfrm>
            <a:off x="1" y="23446"/>
            <a:ext cx="12192000" cy="6822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t="23417" r="17121" b="13233"/>
          <a:stretch/>
        </p:blipFill>
        <p:spPr>
          <a:xfrm>
            <a:off x="211015" y="0"/>
            <a:ext cx="12004431" cy="6846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t="13801" r="17197" b="14760"/>
          <a:stretch/>
        </p:blipFill>
        <p:spPr>
          <a:xfrm>
            <a:off x="23447" y="0"/>
            <a:ext cx="12121661" cy="6846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6216" r="6293" b="2615"/>
          <a:stretch/>
        </p:blipFill>
        <p:spPr>
          <a:xfrm>
            <a:off x="-23446" y="-152083"/>
            <a:ext cx="11769968" cy="6998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13676" r="17218" b="9661"/>
          <a:stretch/>
        </p:blipFill>
        <p:spPr>
          <a:xfrm>
            <a:off x="-23448" y="0"/>
            <a:ext cx="1179341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" r="1817"/>
          <a:stretch/>
        </p:blipFill>
        <p:spPr>
          <a:xfrm>
            <a:off x="-46895" y="23445"/>
            <a:ext cx="12215450" cy="6822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t="12608" r="10956" b="13150"/>
          <a:stretch/>
        </p:blipFill>
        <p:spPr>
          <a:xfrm>
            <a:off x="-70341" y="0"/>
            <a:ext cx="11769971" cy="68462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9441" r="10023" b="4687"/>
          <a:stretch/>
        </p:blipFill>
        <p:spPr>
          <a:xfrm>
            <a:off x="-70342" y="-23446"/>
            <a:ext cx="12215449" cy="6881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2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0"/>
    </mc:Choice>
    <mc:Fallback xmlns="">
      <p:transition spd="slow" advTm="50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8905" y="-76832"/>
            <a:ext cx="5794876" cy="7011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3"/>
          <a:stretch/>
        </p:blipFill>
        <p:spPr>
          <a:xfrm>
            <a:off x="-64981" y="-76832"/>
            <a:ext cx="4805181" cy="7011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989" b="26724"/>
          <a:stretch/>
        </p:blipFill>
        <p:spPr>
          <a:xfrm>
            <a:off x="-61426" y="-11734"/>
            <a:ext cx="12269676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b="15532"/>
          <a:stretch/>
        </p:blipFill>
        <p:spPr>
          <a:xfrm>
            <a:off x="-51758" y="20760"/>
            <a:ext cx="12243758" cy="6914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b="18277"/>
          <a:stretch/>
        </p:blipFill>
        <p:spPr>
          <a:xfrm>
            <a:off x="-51758" y="-16177"/>
            <a:ext cx="12243758" cy="6883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6217" b="14618"/>
          <a:stretch/>
        </p:blipFill>
        <p:spPr>
          <a:xfrm>
            <a:off x="-38838" y="-18503"/>
            <a:ext cx="12230838" cy="68878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-5" b="16143"/>
          <a:stretch/>
        </p:blipFill>
        <p:spPr>
          <a:xfrm>
            <a:off x="-123610" y="-29928"/>
            <a:ext cx="12243758" cy="71340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2" b="16448"/>
          <a:stretch/>
        </p:blipFill>
        <p:spPr>
          <a:xfrm>
            <a:off x="-123610" y="-33160"/>
            <a:ext cx="12265344" cy="71167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b="14008"/>
          <a:stretch/>
        </p:blipFill>
        <p:spPr>
          <a:xfrm>
            <a:off x="-123610" y="-38286"/>
            <a:ext cx="11077129" cy="71121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8" t="8047" b="17058"/>
          <a:stretch/>
        </p:blipFill>
        <p:spPr>
          <a:xfrm>
            <a:off x="-145339" y="-47410"/>
            <a:ext cx="12226506" cy="71103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6481"/>
          <a:stretch/>
        </p:blipFill>
        <p:spPr>
          <a:xfrm>
            <a:off x="-145339" y="-78929"/>
            <a:ext cx="12239426" cy="71191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b="15095"/>
          <a:stretch/>
        </p:blipFill>
        <p:spPr>
          <a:xfrm>
            <a:off x="-140863" y="-70975"/>
            <a:ext cx="12261011" cy="71448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b="13093"/>
          <a:stretch/>
        </p:blipFill>
        <p:spPr>
          <a:xfrm>
            <a:off x="-145339" y="-58772"/>
            <a:ext cx="11655650" cy="69205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r="4294"/>
          <a:stretch/>
        </p:blipFill>
        <p:spPr>
          <a:xfrm>
            <a:off x="-4517896" y="3676124"/>
            <a:ext cx="4046707" cy="16719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 b="6814"/>
          <a:stretch/>
        </p:blipFill>
        <p:spPr>
          <a:xfrm>
            <a:off x="709275" y="1245140"/>
            <a:ext cx="4889416" cy="2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2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36706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16 0 L 3.33333E-6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19167 0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32058 0 L 0.46967 0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1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40" y="-25701"/>
            <a:ext cx="498657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" y="21555"/>
            <a:ext cx="498657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996">
            <a:off x="2037146" y="21555"/>
            <a:ext cx="301100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309">
            <a:off x="4569617" y="314981"/>
            <a:ext cx="49865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5001">
            <a:off x="6588627" y="382400"/>
            <a:ext cx="498657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r="8537" b="25397"/>
          <a:stretch/>
        </p:blipFill>
        <p:spPr>
          <a:xfrm rot="10800000">
            <a:off x="-20054" y="-25700"/>
            <a:ext cx="12212054" cy="113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93" y="-119056"/>
            <a:ext cx="3511600" cy="1609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15" y="0"/>
            <a:ext cx="498657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76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7"/>
    </mc:Choice>
    <mc:Fallback xmlns="">
      <p:transition spd="slow" advTm="3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1"/>
          <a:stretch/>
        </p:blipFill>
        <p:spPr>
          <a:xfrm>
            <a:off x="6096000" y="1"/>
            <a:ext cx="5900746" cy="6845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5"/>
          <a:stretch/>
        </p:blipFill>
        <p:spPr>
          <a:xfrm>
            <a:off x="108284" y="0"/>
            <a:ext cx="5840812" cy="68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5"/>
    </mc:Choice>
    <mc:Fallback xmlns="">
      <p:transition spd="slow" advTm="2632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5"/>
          <a:stretch/>
        </p:blipFill>
        <p:spPr>
          <a:xfrm>
            <a:off x="0" y="0"/>
            <a:ext cx="12192000" cy="6846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23" y="160517"/>
            <a:ext cx="4556554" cy="1566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/>
          <a:stretch/>
        </p:blipFill>
        <p:spPr>
          <a:xfrm>
            <a:off x="529390" y="1716505"/>
            <a:ext cx="11043518" cy="52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0"/>
    </mc:Choice>
    <mc:Fallback xmlns="">
      <p:transition spd="slow" advTm="358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5"/>
          <a:stretch/>
        </p:blipFill>
        <p:spPr>
          <a:xfrm>
            <a:off x="0" y="0"/>
            <a:ext cx="12192000" cy="6846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23" y="160517"/>
            <a:ext cx="4556554" cy="1566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2" b="-1"/>
          <a:stretch/>
        </p:blipFill>
        <p:spPr>
          <a:xfrm>
            <a:off x="0" y="2993717"/>
            <a:ext cx="12625138" cy="42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5"/>
    </mc:Choice>
    <mc:Fallback xmlns="">
      <p:transition spd="slow" advTm="683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2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"/>
    </mc:Choice>
    <mc:Fallback xmlns="">
      <p:transition spd="slow" advTm="299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45336"/>
            <a:ext cx="12192000" cy="1367328"/>
          </a:xfrm>
          <a:prstGeom prst="rect">
            <a:avLst/>
          </a:prstGeom>
          <a:solidFill>
            <a:srgbClr val="F2CF8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641" y="2556579"/>
            <a:ext cx="13427242" cy="2015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3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"/>
    </mc:Choice>
    <mc:Fallback xmlns="">
      <p:transition spd="slow" advTm="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0" y="205683"/>
            <a:ext cx="9307519" cy="13258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1" y="654531"/>
            <a:ext cx="694945" cy="6949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4" y="1531566"/>
            <a:ext cx="9307519" cy="11551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90" y="1866108"/>
            <a:ext cx="1014986" cy="6370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9" y="2868850"/>
            <a:ext cx="9307519" cy="11612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20" y="2927571"/>
            <a:ext cx="534925" cy="8709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8" y="4005797"/>
            <a:ext cx="9307519" cy="13319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7" y="5226785"/>
            <a:ext cx="9307519" cy="15026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65" y="4163391"/>
            <a:ext cx="817834" cy="682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95" y="5406029"/>
            <a:ext cx="1360174" cy="6530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59" y="186210"/>
            <a:ext cx="2938527" cy="1353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21" y="1588991"/>
            <a:ext cx="3286029" cy="1018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30" y="2790424"/>
            <a:ext cx="2792210" cy="1310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28" y="4101178"/>
            <a:ext cx="2828789" cy="1383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59" y="5750655"/>
            <a:ext cx="282878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0"/>
    </mc:Choice>
    <mc:Fallback xmlns="">
      <p:transition spd="slow" advTm="7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0" y="0"/>
            <a:ext cx="11794370" cy="1643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812" y="247877"/>
            <a:ext cx="1036348" cy="865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04" y="247877"/>
            <a:ext cx="4580210" cy="1290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349" y="1533776"/>
            <a:ext cx="12714037" cy="5324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6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3"/>
    </mc:Choice>
    <mc:Fallback xmlns="">
      <p:transition spd="slow" advTm="2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92" y="308924"/>
            <a:ext cx="9957178" cy="3057880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1798651" y="2570406"/>
            <a:ext cx="9974249" cy="849913"/>
            <a:chOff x="1798651" y="2570406"/>
            <a:chExt cx="8151483" cy="849913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651" y="2570406"/>
              <a:ext cx="8151483" cy="849913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6434655" y="2814595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51" y="1812676"/>
            <a:ext cx="9957179" cy="158440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81" y="1051591"/>
            <a:ext cx="9957178" cy="233267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51" y="3401065"/>
            <a:ext cx="9953910" cy="101339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222" y="562163"/>
            <a:ext cx="3572263" cy="35753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53" y="2572286"/>
            <a:ext cx="8563069" cy="20418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95" y="2154666"/>
            <a:ext cx="3889585" cy="2798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15" y="355642"/>
            <a:ext cx="3463776" cy="735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91" y="1107173"/>
            <a:ext cx="4949239" cy="655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88" y="1864989"/>
            <a:ext cx="6082241" cy="658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19" y="2637885"/>
            <a:ext cx="5227778" cy="655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117" y="3462680"/>
            <a:ext cx="4011192" cy="981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7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4"/>
    </mc:Choice>
    <mc:Fallback xmlns="">
      <p:transition spd="slow" advTm="7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90665 -0.02384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39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64584 -0.0171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5834 L 0.17722 0.1574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489" y="-76832"/>
            <a:ext cx="4394460" cy="70116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-76832"/>
            <a:ext cx="7156704" cy="7011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57" y="2837636"/>
            <a:ext cx="2072820" cy="1182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>
            <a:off x="1877580" y="1153423"/>
            <a:ext cx="3182388" cy="468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4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9"/>
    </mc:Choice>
    <mc:Fallback xmlns="">
      <p:transition spd="slow" advTm="2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44 0 L -0.0007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58 0 L 0.45312 0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6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" b="11265"/>
          <a:stretch/>
        </p:blipFill>
        <p:spPr>
          <a:xfrm>
            <a:off x="0" y="3432748"/>
            <a:ext cx="6096000" cy="342525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-1" y="3429000"/>
            <a:ext cx="12192001" cy="0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-2" y="6841761"/>
            <a:ext cx="12192001" cy="0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0" y="28731"/>
            <a:ext cx="12192001" cy="0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2189501" y="-16239"/>
            <a:ext cx="2498" cy="6874239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-16239"/>
            <a:ext cx="0" cy="6874239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06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3"/>
    </mc:Choice>
    <mc:Fallback xmlns="">
      <p:transition spd="slow" advTm="821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7550"/>
          <a:stretch/>
        </p:blipFill>
        <p:spPr>
          <a:xfrm>
            <a:off x="0" y="-11289"/>
            <a:ext cx="12192000" cy="6886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0444" y="-76832"/>
            <a:ext cx="6953955" cy="70246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9"/>
          <a:stretch/>
        </p:blipFill>
        <p:spPr>
          <a:xfrm>
            <a:off x="-33867" y="-76832"/>
            <a:ext cx="4721901" cy="7011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7637" y="3249398"/>
            <a:ext cx="4615072" cy="1682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6080" y="2535514"/>
            <a:ext cx="4426080" cy="1079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96" y="1504899"/>
            <a:ext cx="4779678" cy="3944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9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1"/>
    </mc:Choice>
    <mc:Fallback xmlns="">
      <p:transition spd="slow" advTm="1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31 0 L -0.00079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2.22222E-6 L 0.40729 0.006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34726 7.4074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87 -0.00162 L 0.25391 0.21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10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-0.19089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5362 -0.000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10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r="11927"/>
          <a:stretch/>
        </p:blipFill>
        <p:spPr>
          <a:xfrm>
            <a:off x="6081824" y="25657"/>
            <a:ext cx="6124354" cy="3993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-108" b="14759"/>
          <a:stretch/>
        </p:blipFill>
        <p:spPr>
          <a:xfrm>
            <a:off x="0" y="9418"/>
            <a:ext cx="6103088" cy="4031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2395" r="7662" b="14632"/>
          <a:stretch/>
        </p:blipFill>
        <p:spPr>
          <a:xfrm>
            <a:off x="6096000" y="3422469"/>
            <a:ext cx="6096000" cy="34311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15960" r="872" b="16632"/>
          <a:stretch/>
        </p:blipFill>
        <p:spPr>
          <a:xfrm>
            <a:off x="-10634" y="4019107"/>
            <a:ext cx="6092457" cy="282826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085366" y="25657"/>
            <a:ext cx="0" cy="6858000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-14177" y="4019107"/>
            <a:ext cx="6096000" cy="0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-10635" y="6858000"/>
            <a:ext cx="6106635" cy="9418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-10633" y="-6242"/>
            <a:ext cx="6092456" cy="28731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2178867" y="9418"/>
            <a:ext cx="37944" cy="3419582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-14177" y="9418"/>
            <a:ext cx="3543" cy="4031580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6110178" y="3422469"/>
            <a:ext cx="6096000" cy="0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058056" y="-20609"/>
            <a:ext cx="6092456" cy="28731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-21270" y="4018513"/>
            <a:ext cx="24816" cy="2865144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6074733" y="6863299"/>
            <a:ext cx="6106635" cy="9418"/>
          </a:xfrm>
          <a:prstGeom prst="line">
            <a:avLst/>
          </a:prstGeom>
          <a:ln w="88900" cmpd="sng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2195544" y="3414780"/>
            <a:ext cx="14178" cy="3468877"/>
          </a:xfrm>
          <a:prstGeom prst="line">
            <a:avLst/>
          </a:prstGeom>
          <a:ln w="88900">
            <a:solidFill>
              <a:srgbClr val="F2C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4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6"/>
    </mc:Choice>
    <mc:Fallback xmlns="">
      <p:transition spd="slow" advTm="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7|4.8|5.7|4.2|4.8|4.8|5.3|4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 Light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1223</dc:creator>
  <cp:lastModifiedBy>1223</cp:lastModifiedBy>
  <cp:revision>174</cp:revision>
  <dcterms:created xsi:type="dcterms:W3CDTF">2016-09-03T14:12:09Z</dcterms:created>
  <dcterms:modified xsi:type="dcterms:W3CDTF">2017-04-19T10:07:49Z</dcterms:modified>
</cp:coreProperties>
</file>